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8"/>
  </p:notesMasterIdLst>
  <p:handoutMasterIdLst>
    <p:handoutMasterId r:id="rId29"/>
  </p:handoutMasterIdLst>
  <p:sldIdLst>
    <p:sldId id="256" r:id="rId2"/>
    <p:sldId id="257" r:id="rId3"/>
    <p:sldId id="285"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287" r:id="rId27"/>
  </p:sldIdLst>
  <p:sldSz cx="8640763" cy="4679950"/>
  <p:notesSz cx="6799263" cy="9929813"/>
  <p:defaultTextStyle>
    <a:defPPr>
      <a:defRPr lang="es-ES"/>
    </a:defPPr>
    <a:lvl1pPr marL="0" algn="l" defTabSz="414680" rtl="0" eaLnBrk="1" latinLnBrk="0" hangingPunct="1">
      <a:defRPr sz="816" kern="1200">
        <a:solidFill>
          <a:schemeClr val="tx1"/>
        </a:solidFill>
        <a:latin typeface="+mn-lt"/>
        <a:ea typeface="+mn-ea"/>
        <a:cs typeface="+mn-cs"/>
      </a:defRPr>
    </a:lvl1pPr>
    <a:lvl2pPr marL="207340" algn="l" defTabSz="414680" rtl="0" eaLnBrk="1" latinLnBrk="0" hangingPunct="1">
      <a:defRPr sz="816" kern="1200">
        <a:solidFill>
          <a:schemeClr val="tx1"/>
        </a:solidFill>
        <a:latin typeface="+mn-lt"/>
        <a:ea typeface="+mn-ea"/>
        <a:cs typeface="+mn-cs"/>
      </a:defRPr>
    </a:lvl2pPr>
    <a:lvl3pPr marL="414680" algn="l" defTabSz="414680" rtl="0" eaLnBrk="1" latinLnBrk="0" hangingPunct="1">
      <a:defRPr sz="816" kern="1200">
        <a:solidFill>
          <a:schemeClr val="tx1"/>
        </a:solidFill>
        <a:latin typeface="+mn-lt"/>
        <a:ea typeface="+mn-ea"/>
        <a:cs typeface="+mn-cs"/>
      </a:defRPr>
    </a:lvl3pPr>
    <a:lvl4pPr marL="622021" algn="l" defTabSz="414680" rtl="0" eaLnBrk="1" latinLnBrk="0" hangingPunct="1">
      <a:defRPr sz="816" kern="1200">
        <a:solidFill>
          <a:schemeClr val="tx1"/>
        </a:solidFill>
        <a:latin typeface="+mn-lt"/>
        <a:ea typeface="+mn-ea"/>
        <a:cs typeface="+mn-cs"/>
      </a:defRPr>
    </a:lvl4pPr>
    <a:lvl5pPr marL="829361" algn="l" defTabSz="414680" rtl="0" eaLnBrk="1" latinLnBrk="0" hangingPunct="1">
      <a:defRPr sz="816" kern="1200">
        <a:solidFill>
          <a:schemeClr val="tx1"/>
        </a:solidFill>
        <a:latin typeface="+mn-lt"/>
        <a:ea typeface="+mn-ea"/>
        <a:cs typeface="+mn-cs"/>
      </a:defRPr>
    </a:lvl5pPr>
    <a:lvl6pPr marL="1036701" algn="l" defTabSz="414680" rtl="0" eaLnBrk="1" latinLnBrk="0" hangingPunct="1">
      <a:defRPr sz="816" kern="1200">
        <a:solidFill>
          <a:schemeClr val="tx1"/>
        </a:solidFill>
        <a:latin typeface="+mn-lt"/>
        <a:ea typeface="+mn-ea"/>
        <a:cs typeface="+mn-cs"/>
      </a:defRPr>
    </a:lvl6pPr>
    <a:lvl7pPr marL="1244041" algn="l" defTabSz="414680" rtl="0" eaLnBrk="1" latinLnBrk="0" hangingPunct="1">
      <a:defRPr sz="816" kern="1200">
        <a:solidFill>
          <a:schemeClr val="tx1"/>
        </a:solidFill>
        <a:latin typeface="+mn-lt"/>
        <a:ea typeface="+mn-ea"/>
        <a:cs typeface="+mn-cs"/>
      </a:defRPr>
    </a:lvl7pPr>
    <a:lvl8pPr marL="1451381" algn="l" defTabSz="414680" rtl="0" eaLnBrk="1" latinLnBrk="0" hangingPunct="1">
      <a:defRPr sz="816" kern="1200">
        <a:solidFill>
          <a:schemeClr val="tx1"/>
        </a:solidFill>
        <a:latin typeface="+mn-lt"/>
        <a:ea typeface="+mn-ea"/>
        <a:cs typeface="+mn-cs"/>
      </a:defRPr>
    </a:lvl8pPr>
    <a:lvl9pPr marL="1658722" algn="l" defTabSz="414680" rtl="0" eaLnBrk="1" latinLnBrk="0" hangingPunct="1">
      <a:defRPr sz="816" kern="1200">
        <a:solidFill>
          <a:schemeClr val="tx1"/>
        </a:solidFill>
        <a:latin typeface="+mn-lt"/>
        <a:ea typeface="+mn-ea"/>
        <a:cs typeface="+mn-cs"/>
      </a:defRPr>
    </a:lvl9pPr>
  </p:defaultTextStyle>
  <p:extLst>
    <p:ext uri="{EFAFB233-063F-42B5-8137-9DF3F51BA10A}">
      <p15:sldGuideLst xmlns:p15="http://schemas.microsoft.com/office/powerpoint/2012/main">
        <p15:guide id="2" pos="2722" userDrawn="1">
          <p15:clr>
            <a:srgbClr val="A4A3A4"/>
          </p15:clr>
        </p15:guide>
        <p15:guide id="3" pos="227" userDrawn="1">
          <p15:clr>
            <a:srgbClr val="A4A3A4"/>
          </p15:clr>
        </p15:guide>
        <p15:guide id="4" pos="1157" userDrawn="1">
          <p15:clr>
            <a:srgbClr val="A4A3A4"/>
          </p15:clr>
        </p15:guide>
        <p15:guide id="5" orient="horz" pos="204" userDrawn="1">
          <p15:clr>
            <a:srgbClr val="A4A3A4"/>
          </p15:clr>
        </p15:guide>
        <p15:guide id="7" pos="2495" userDrawn="1">
          <p15:clr>
            <a:srgbClr val="A4A3A4"/>
          </p15:clr>
        </p15:guide>
        <p15:guide id="8" pos="5216" userDrawn="1">
          <p15:clr>
            <a:srgbClr val="A4A3A4"/>
          </p15:clr>
        </p15:guide>
        <p15:guide id="9" pos="2948" userDrawn="1">
          <p15:clr>
            <a:srgbClr val="A4A3A4"/>
          </p15:clr>
        </p15:guide>
        <p15:guide id="10" orient="horz" pos="340" userDrawn="1">
          <p15:clr>
            <a:srgbClr val="A4A3A4"/>
          </p15:clr>
        </p15:guide>
        <p15:guide id="11" orient="horz" pos="2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D3DF"/>
    <a:srgbClr val="B4D0AF"/>
    <a:srgbClr val="E7F3FB"/>
    <a:srgbClr val="D2A080"/>
    <a:srgbClr val="BBD2EC"/>
    <a:srgbClr val="D2E4D0"/>
    <a:srgbClr val="BAB1BB"/>
    <a:srgbClr val="F6E2B4"/>
    <a:srgbClr val="E6BB99"/>
    <a:srgbClr val="D2C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B87B9-15AB-4287-8481-B975D6F2F8D2}" v="12" dt="2025-11-24T13:11:50.0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autoAdjust="0"/>
    <p:restoredTop sz="95964" autoAdjust="0"/>
  </p:normalViewPr>
  <p:slideViewPr>
    <p:cSldViewPr snapToGrid="0" showGuides="1">
      <p:cViewPr varScale="1">
        <p:scale>
          <a:sx n="159" d="100"/>
          <a:sy n="159" d="100"/>
        </p:scale>
        <p:origin x="144" y="162"/>
      </p:cViewPr>
      <p:guideLst>
        <p:guide pos="2722"/>
        <p:guide pos="227"/>
        <p:guide pos="1157"/>
        <p:guide orient="horz" pos="204"/>
        <p:guide pos="2495"/>
        <p:guide pos="5216"/>
        <p:guide pos="2948"/>
        <p:guide orient="horz" pos="340"/>
        <p:guide orient="horz" pos="249"/>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showGuides="1">
      <p:cViewPr varScale="1">
        <p:scale>
          <a:sx n="86" d="100"/>
          <a:sy n="86" d="100"/>
        </p:scale>
        <p:origin x="3786" y="7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oso Carranco, Emilio Jose" userId="88a28e2d-6ebb-4daf-a431-219475161359" providerId="ADAL" clId="{906F22C3-1C35-40F7-8081-9AED8B86E9C9}"/>
    <pc:docChg chg="modSld modMainMaster">
      <pc:chgData name="Barroso Carranco, Emilio Jose" userId="88a28e2d-6ebb-4daf-a431-219475161359" providerId="ADAL" clId="{906F22C3-1C35-40F7-8081-9AED8B86E9C9}" dt="2025-11-24T13:11:50.036" v="56"/>
      <pc:docMkLst>
        <pc:docMk/>
      </pc:docMkLst>
      <pc:sldChg chg="modSp mod">
        <pc:chgData name="Barroso Carranco, Emilio Jose" userId="88a28e2d-6ebb-4daf-a431-219475161359" providerId="ADAL" clId="{906F22C3-1C35-40F7-8081-9AED8B86E9C9}" dt="2025-11-24T13:11:50.036" v="56"/>
        <pc:sldMkLst>
          <pc:docMk/>
          <pc:sldMk cId="3868078486" sldId="256"/>
        </pc:sldMkLst>
        <pc:spChg chg="mod">
          <ac:chgData name="Barroso Carranco, Emilio Jose" userId="88a28e2d-6ebb-4daf-a431-219475161359" providerId="ADAL" clId="{906F22C3-1C35-40F7-8081-9AED8B86E9C9}" dt="2025-11-24T13:11:50.036" v="56"/>
          <ac:spMkLst>
            <pc:docMk/>
            <pc:sldMk cId="3868078486" sldId="256"/>
            <ac:spMk id="6" creationId="{F04B0735-0564-F1FF-08E9-AE4D0CFB902F}"/>
          </ac:spMkLst>
        </pc:spChg>
      </pc:sldChg>
      <pc:sldChg chg="modSp mod">
        <pc:chgData name="Barroso Carranco, Emilio Jose" userId="88a28e2d-6ebb-4daf-a431-219475161359" providerId="ADAL" clId="{906F22C3-1C35-40F7-8081-9AED8B86E9C9}" dt="2025-11-24T10:03:52.678" v="2"/>
        <pc:sldMkLst>
          <pc:docMk/>
          <pc:sldMk cId="1729585075" sldId="289"/>
        </pc:sldMkLst>
        <pc:spChg chg="mod">
          <ac:chgData name="Barroso Carranco, Emilio Jose" userId="88a28e2d-6ebb-4daf-a431-219475161359" providerId="ADAL" clId="{906F22C3-1C35-40F7-8081-9AED8B86E9C9}" dt="2025-11-24T10:03:52.678" v="2"/>
          <ac:spMkLst>
            <pc:docMk/>
            <pc:sldMk cId="1729585075" sldId="289"/>
            <ac:spMk id="5" creationId="{A7C56159-D5E6-C865-24CB-B9786345F27B}"/>
          </ac:spMkLst>
        </pc:spChg>
      </pc:sldChg>
      <pc:sldChg chg="modSp mod">
        <pc:chgData name="Barroso Carranco, Emilio Jose" userId="88a28e2d-6ebb-4daf-a431-219475161359" providerId="ADAL" clId="{906F22C3-1C35-40F7-8081-9AED8B86E9C9}" dt="2025-11-24T10:04:07.771" v="5"/>
        <pc:sldMkLst>
          <pc:docMk/>
          <pc:sldMk cId="717781664" sldId="291"/>
        </pc:sldMkLst>
        <pc:spChg chg="mod">
          <ac:chgData name="Barroso Carranco, Emilio Jose" userId="88a28e2d-6ebb-4daf-a431-219475161359" providerId="ADAL" clId="{906F22C3-1C35-40F7-8081-9AED8B86E9C9}" dt="2025-11-24T10:04:07.771" v="5"/>
          <ac:spMkLst>
            <pc:docMk/>
            <pc:sldMk cId="717781664" sldId="291"/>
            <ac:spMk id="3" creationId="{C6FACFC5-5897-F3C1-6B00-43F7DC5BE354}"/>
          </ac:spMkLst>
        </pc:spChg>
      </pc:sldChg>
      <pc:sldChg chg="modSp mod">
        <pc:chgData name="Barroso Carranco, Emilio Jose" userId="88a28e2d-6ebb-4daf-a431-219475161359" providerId="ADAL" clId="{906F22C3-1C35-40F7-8081-9AED8B86E9C9}" dt="2025-11-24T10:04:14.072" v="8"/>
        <pc:sldMkLst>
          <pc:docMk/>
          <pc:sldMk cId="3601783307" sldId="293"/>
        </pc:sldMkLst>
        <pc:spChg chg="mod">
          <ac:chgData name="Barroso Carranco, Emilio Jose" userId="88a28e2d-6ebb-4daf-a431-219475161359" providerId="ADAL" clId="{906F22C3-1C35-40F7-8081-9AED8B86E9C9}" dt="2025-11-24T10:04:14.072" v="8"/>
          <ac:spMkLst>
            <pc:docMk/>
            <pc:sldMk cId="3601783307" sldId="293"/>
            <ac:spMk id="5" creationId="{96597A75-6574-BD26-E638-0D446D3182EB}"/>
          </ac:spMkLst>
        </pc:spChg>
      </pc:sldChg>
      <pc:sldChg chg="modSp mod">
        <pc:chgData name="Barroso Carranco, Emilio Jose" userId="88a28e2d-6ebb-4daf-a431-219475161359" providerId="ADAL" clId="{906F22C3-1C35-40F7-8081-9AED8B86E9C9}" dt="2025-11-24T10:04:20.632" v="11"/>
        <pc:sldMkLst>
          <pc:docMk/>
          <pc:sldMk cId="2752681421" sldId="295"/>
        </pc:sldMkLst>
        <pc:spChg chg="mod">
          <ac:chgData name="Barroso Carranco, Emilio Jose" userId="88a28e2d-6ebb-4daf-a431-219475161359" providerId="ADAL" clId="{906F22C3-1C35-40F7-8081-9AED8B86E9C9}" dt="2025-11-24T10:04:20.632" v="11"/>
          <ac:spMkLst>
            <pc:docMk/>
            <pc:sldMk cId="2752681421" sldId="295"/>
            <ac:spMk id="3" creationId="{1D78309C-7A9C-D68D-9796-3072F627E546}"/>
          </ac:spMkLst>
        </pc:spChg>
      </pc:sldChg>
      <pc:sldChg chg="modSp mod">
        <pc:chgData name="Barroso Carranco, Emilio Jose" userId="88a28e2d-6ebb-4daf-a431-219475161359" providerId="ADAL" clId="{906F22C3-1C35-40F7-8081-9AED8B86E9C9}" dt="2025-11-24T10:04:28.027" v="14"/>
        <pc:sldMkLst>
          <pc:docMk/>
          <pc:sldMk cId="1067264582" sldId="297"/>
        </pc:sldMkLst>
        <pc:spChg chg="mod">
          <ac:chgData name="Barroso Carranco, Emilio Jose" userId="88a28e2d-6ebb-4daf-a431-219475161359" providerId="ADAL" clId="{906F22C3-1C35-40F7-8081-9AED8B86E9C9}" dt="2025-11-24T10:04:28.027" v="14"/>
          <ac:spMkLst>
            <pc:docMk/>
            <pc:sldMk cId="1067264582" sldId="297"/>
            <ac:spMk id="5" creationId="{31821D02-98EB-8C0C-30EF-F2E8707FBE45}"/>
          </ac:spMkLst>
        </pc:spChg>
      </pc:sldChg>
      <pc:sldChg chg="modSp mod">
        <pc:chgData name="Barroso Carranco, Emilio Jose" userId="88a28e2d-6ebb-4daf-a431-219475161359" providerId="ADAL" clId="{906F22C3-1C35-40F7-8081-9AED8B86E9C9}" dt="2025-11-24T10:04:37.178" v="17"/>
        <pc:sldMkLst>
          <pc:docMk/>
          <pc:sldMk cId="1272120816" sldId="299"/>
        </pc:sldMkLst>
        <pc:spChg chg="mod">
          <ac:chgData name="Barroso Carranco, Emilio Jose" userId="88a28e2d-6ebb-4daf-a431-219475161359" providerId="ADAL" clId="{906F22C3-1C35-40F7-8081-9AED8B86E9C9}" dt="2025-11-24T10:04:37.178" v="17"/>
          <ac:spMkLst>
            <pc:docMk/>
            <pc:sldMk cId="1272120816" sldId="299"/>
            <ac:spMk id="3" creationId="{F239F39F-538A-D5D8-1909-1888CA1C43A3}"/>
          </ac:spMkLst>
        </pc:spChg>
      </pc:sldChg>
      <pc:sldChg chg="modSp mod">
        <pc:chgData name="Barroso Carranco, Emilio Jose" userId="88a28e2d-6ebb-4daf-a431-219475161359" providerId="ADAL" clId="{906F22C3-1C35-40F7-8081-9AED8B86E9C9}" dt="2025-11-24T10:04:43.820" v="20"/>
        <pc:sldMkLst>
          <pc:docMk/>
          <pc:sldMk cId="467967011" sldId="301"/>
        </pc:sldMkLst>
        <pc:spChg chg="mod">
          <ac:chgData name="Barroso Carranco, Emilio Jose" userId="88a28e2d-6ebb-4daf-a431-219475161359" providerId="ADAL" clId="{906F22C3-1C35-40F7-8081-9AED8B86E9C9}" dt="2025-11-24T10:04:43.820" v="20"/>
          <ac:spMkLst>
            <pc:docMk/>
            <pc:sldMk cId="467967011" sldId="301"/>
            <ac:spMk id="5" creationId="{4AF85B72-A7E9-4887-1AE3-C85C52B704E0}"/>
          </ac:spMkLst>
        </pc:spChg>
      </pc:sldChg>
      <pc:sldChg chg="modSp mod">
        <pc:chgData name="Barroso Carranco, Emilio Jose" userId="88a28e2d-6ebb-4daf-a431-219475161359" providerId="ADAL" clId="{906F22C3-1C35-40F7-8081-9AED8B86E9C9}" dt="2025-11-24T10:04:48.909" v="23"/>
        <pc:sldMkLst>
          <pc:docMk/>
          <pc:sldMk cId="7491465" sldId="303"/>
        </pc:sldMkLst>
        <pc:spChg chg="mod">
          <ac:chgData name="Barroso Carranco, Emilio Jose" userId="88a28e2d-6ebb-4daf-a431-219475161359" providerId="ADAL" clId="{906F22C3-1C35-40F7-8081-9AED8B86E9C9}" dt="2025-11-24T10:04:48.909" v="23"/>
          <ac:spMkLst>
            <pc:docMk/>
            <pc:sldMk cId="7491465" sldId="303"/>
            <ac:spMk id="3" creationId="{A300B7A3-97E6-CC19-6DD1-26668EACD5B5}"/>
          </ac:spMkLst>
        </pc:spChg>
      </pc:sldChg>
      <pc:sldChg chg="modSp mod">
        <pc:chgData name="Barroso Carranco, Emilio Jose" userId="88a28e2d-6ebb-4daf-a431-219475161359" providerId="ADAL" clId="{906F22C3-1C35-40F7-8081-9AED8B86E9C9}" dt="2025-11-24T10:05:07.191" v="26"/>
        <pc:sldMkLst>
          <pc:docMk/>
          <pc:sldMk cId="4019438401" sldId="305"/>
        </pc:sldMkLst>
        <pc:spChg chg="mod">
          <ac:chgData name="Barroso Carranco, Emilio Jose" userId="88a28e2d-6ebb-4daf-a431-219475161359" providerId="ADAL" clId="{906F22C3-1C35-40F7-8081-9AED8B86E9C9}" dt="2025-11-24T10:05:07.191" v="26"/>
          <ac:spMkLst>
            <pc:docMk/>
            <pc:sldMk cId="4019438401" sldId="305"/>
            <ac:spMk id="5" creationId="{571C22D6-DD04-1C89-8FB6-FDC19BA0F714}"/>
          </ac:spMkLst>
        </pc:spChg>
      </pc:sldChg>
      <pc:sldChg chg="modSp mod">
        <pc:chgData name="Barroso Carranco, Emilio Jose" userId="88a28e2d-6ebb-4daf-a431-219475161359" providerId="ADAL" clId="{906F22C3-1C35-40F7-8081-9AED8B86E9C9}" dt="2025-11-24T10:05:12.467" v="29"/>
        <pc:sldMkLst>
          <pc:docMk/>
          <pc:sldMk cId="2471564945" sldId="307"/>
        </pc:sldMkLst>
        <pc:spChg chg="mod">
          <ac:chgData name="Barroso Carranco, Emilio Jose" userId="88a28e2d-6ebb-4daf-a431-219475161359" providerId="ADAL" clId="{906F22C3-1C35-40F7-8081-9AED8B86E9C9}" dt="2025-11-24T10:05:12.467" v="29"/>
          <ac:spMkLst>
            <pc:docMk/>
            <pc:sldMk cId="2471564945" sldId="307"/>
            <ac:spMk id="3" creationId="{FC34588E-AE93-FC3A-D88F-EDD309A08B88}"/>
          </ac:spMkLst>
        </pc:spChg>
      </pc:sldChg>
      <pc:sldChg chg="modSp mod">
        <pc:chgData name="Barroso Carranco, Emilio Jose" userId="88a28e2d-6ebb-4daf-a431-219475161359" providerId="ADAL" clId="{906F22C3-1C35-40F7-8081-9AED8B86E9C9}" dt="2025-11-24T10:05:18.718" v="32"/>
        <pc:sldMkLst>
          <pc:docMk/>
          <pc:sldMk cId="2379978385" sldId="309"/>
        </pc:sldMkLst>
        <pc:spChg chg="mod">
          <ac:chgData name="Barroso Carranco, Emilio Jose" userId="88a28e2d-6ebb-4daf-a431-219475161359" providerId="ADAL" clId="{906F22C3-1C35-40F7-8081-9AED8B86E9C9}" dt="2025-11-24T10:05:18.718" v="32"/>
          <ac:spMkLst>
            <pc:docMk/>
            <pc:sldMk cId="2379978385" sldId="309"/>
            <ac:spMk id="3" creationId="{24C9FD41-9DCB-722C-F056-9E0E22CE36A8}"/>
          </ac:spMkLst>
        </pc:spChg>
      </pc:sldChg>
      <pc:sldMasterChg chg="modSldLayout">
        <pc:chgData name="Barroso Carranco, Emilio Jose" userId="88a28e2d-6ebb-4daf-a431-219475161359" providerId="ADAL" clId="{906F22C3-1C35-40F7-8081-9AED8B86E9C9}" dt="2025-11-24T13:11:50.036" v="56"/>
        <pc:sldMasterMkLst>
          <pc:docMk/>
          <pc:sldMasterMk cId="4253951288" sldId="2147483676"/>
        </pc:sldMasterMkLst>
        <pc:sldLayoutChg chg="modSp">
          <pc:chgData name="Barroso Carranco, Emilio Jose" userId="88a28e2d-6ebb-4daf-a431-219475161359" providerId="ADAL" clId="{906F22C3-1C35-40F7-8081-9AED8B86E9C9}" dt="2025-11-24T13:11:50.036" v="56"/>
          <pc:sldLayoutMkLst>
            <pc:docMk/>
            <pc:sldMasterMk cId="4253951288" sldId="2147483676"/>
            <pc:sldLayoutMk cId="1332237079" sldId="2147483677"/>
          </pc:sldLayoutMkLst>
          <pc:spChg chg="mod">
            <ac:chgData name="Barroso Carranco, Emilio Jose" userId="88a28e2d-6ebb-4daf-a431-219475161359" providerId="ADAL" clId="{906F22C3-1C35-40F7-8081-9AED8B86E9C9}" dt="2025-11-24T13:11:50.036" v="56"/>
            <ac:spMkLst>
              <pc:docMk/>
              <pc:sldMasterMk cId="4253951288" sldId="2147483676"/>
              <pc:sldLayoutMk cId="1332237079" sldId="2147483677"/>
              <ac:spMk id="9" creationId="{00000000-0000-0000-0000-000000000000}"/>
            </ac:spMkLst>
          </pc:spChg>
        </pc:sldLayoutChg>
        <pc:sldLayoutChg chg="modSp mod">
          <pc:chgData name="Barroso Carranco, Emilio Jose" userId="88a28e2d-6ebb-4daf-a431-219475161359" providerId="ADAL" clId="{906F22C3-1C35-40F7-8081-9AED8B86E9C9}" dt="2025-11-24T13:11:50.036" v="56"/>
          <pc:sldLayoutMkLst>
            <pc:docMk/>
            <pc:sldMasterMk cId="4253951288" sldId="2147483676"/>
            <pc:sldLayoutMk cId="2281474406" sldId="2147483678"/>
          </pc:sldLayoutMkLst>
          <pc:spChg chg="mod">
            <ac:chgData name="Barroso Carranco, Emilio Jose" userId="88a28e2d-6ebb-4daf-a431-219475161359" providerId="ADAL" clId="{906F22C3-1C35-40F7-8081-9AED8B86E9C9}" dt="2025-11-24T13:11:50.036" v="56"/>
            <ac:spMkLst>
              <pc:docMk/>
              <pc:sldMasterMk cId="4253951288" sldId="2147483676"/>
              <pc:sldLayoutMk cId="2281474406" sldId="2147483678"/>
              <ac:spMk id="31"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9143158-8D54-4327-8699-16AAA0CACF04}" type="datetimeFigureOut">
              <a:rPr lang="es-ES" smtClean="0"/>
              <a:t>24/11/2025</a:t>
            </a:fld>
            <a:endParaRPr lang="es-ES" dirty="0"/>
          </a:p>
        </p:txBody>
      </p:sp>
      <p:sp>
        <p:nvSpPr>
          <p:cNvPr id="4" name="Marcador de pie de página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5939E27-EAF8-4D1A-A841-8D48AC199687}" type="slidenum">
              <a:rPr lang="es-ES" smtClean="0"/>
              <a:t>‹Nº›</a:t>
            </a:fld>
            <a:endParaRPr lang="es-ES" dirty="0"/>
          </a:p>
        </p:txBody>
      </p:sp>
    </p:spTree>
    <p:extLst>
      <p:ext uri="{BB962C8B-B14F-4D97-AF65-F5344CB8AC3E}">
        <p14:creationId xmlns:p14="http://schemas.microsoft.com/office/powerpoint/2010/main" val="228667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002E984-54FB-4A57-8381-75768BCA7807}" type="datetimeFigureOut">
              <a:rPr lang="es-ES" smtClean="0"/>
              <a:t>24/11/2025</a:t>
            </a:fld>
            <a:endParaRPr lang="es-ES" dirty="0"/>
          </a:p>
        </p:txBody>
      </p:sp>
      <p:sp>
        <p:nvSpPr>
          <p:cNvPr id="4" name="Marcador de imagen de diapositiva 3"/>
          <p:cNvSpPr>
            <a:spLocks noGrp="1" noRot="1" noChangeAspect="1"/>
          </p:cNvSpPr>
          <p:nvPr>
            <p:ph type="sldImg" idx="2"/>
          </p:nvPr>
        </p:nvSpPr>
        <p:spPr>
          <a:xfrm>
            <a:off x="306388" y="1241425"/>
            <a:ext cx="6186487" cy="3351213"/>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BF243746-7432-46B7-B4A5-399EF88DE392}" type="slidenum">
              <a:rPr lang="es-ES" smtClean="0"/>
              <a:t>‹Nº›</a:t>
            </a:fld>
            <a:endParaRPr lang="es-ES" dirty="0"/>
          </a:p>
        </p:txBody>
      </p:sp>
    </p:spTree>
    <p:extLst>
      <p:ext uri="{BB962C8B-B14F-4D97-AF65-F5344CB8AC3E}">
        <p14:creationId xmlns:p14="http://schemas.microsoft.com/office/powerpoint/2010/main" val="240812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06388" y="1241425"/>
            <a:ext cx="6186487" cy="3351213"/>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F243746-7432-46B7-B4A5-399EF88DE392}" type="slidenum">
              <a:rPr lang="es-ES" smtClean="0"/>
              <a:t>1</a:t>
            </a:fld>
            <a:endParaRPr lang="es-ES" dirty="0"/>
          </a:p>
        </p:txBody>
      </p:sp>
    </p:spTree>
    <p:extLst>
      <p:ext uri="{BB962C8B-B14F-4D97-AF65-F5344CB8AC3E}">
        <p14:creationId xmlns:p14="http://schemas.microsoft.com/office/powerpoint/2010/main" val="1233975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16</a:t>
            </a:fld>
            <a:endParaRPr lang="es-ES" dirty="0"/>
          </a:p>
        </p:txBody>
      </p:sp>
    </p:spTree>
    <p:extLst>
      <p:ext uri="{BB962C8B-B14F-4D97-AF65-F5344CB8AC3E}">
        <p14:creationId xmlns:p14="http://schemas.microsoft.com/office/powerpoint/2010/main" val="194442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18</a:t>
            </a:fld>
            <a:endParaRPr lang="es-ES" dirty="0"/>
          </a:p>
        </p:txBody>
      </p:sp>
    </p:spTree>
    <p:extLst>
      <p:ext uri="{BB962C8B-B14F-4D97-AF65-F5344CB8AC3E}">
        <p14:creationId xmlns:p14="http://schemas.microsoft.com/office/powerpoint/2010/main" val="238016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20</a:t>
            </a:fld>
            <a:endParaRPr lang="es-ES" dirty="0"/>
          </a:p>
        </p:txBody>
      </p:sp>
    </p:spTree>
    <p:extLst>
      <p:ext uri="{BB962C8B-B14F-4D97-AF65-F5344CB8AC3E}">
        <p14:creationId xmlns:p14="http://schemas.microsoft.com/office/powerpoint/2010/main" val="131421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22</a:t>
            </a:fld>
            <a:endParaRPr lang="es-ES" dirty="0"/>
          </a:p>
        </p:txBody>
      </p:sp>
    </p:spTree>
    <p:extLst>
      <p:ext uri="{BB962C8B-B14F-4D97-AF65-F5344CB8AC3E}">
        <p14:creationId xmlns:p14="http://schemas.microsoft.com/office/powerpoint/2010/main" val="973345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24</a:t>
            </a:fld>
            <a:endParaRPr lang="es-ES" dirty="0"/>
          </a:p>
        </p:txBody>
      </p:sp>
    </p:spTree>
    <p:extLst>
      <p:ext uri="{BB962C8B-B14F-4D97-AF65-F5344CB8AC3E}">
        <p14:creationId xmlns:p14="http://schemas.microsoft.com/office/powerpoint/2010/main" val="2999547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26</a:t>
            </a:fld>
            <a:endParaRPr lang="es-ES" dirty="0"/>
          </a:p>
        </p:txBody>
      </p:sp>
    </p:spTree>
    <p:extLst>
      <p:ext uri="{BB962C8B-B14F-4D97-AF65-F5344CB8AC3E}">
        <p14:creationId xmlns:p14="http://schemas.microsoft.com/office/powerpoint/2010/main" val="338679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2</a:t>
            </a:fld>
            <a:endParaRPr lang="es-ES" dirty="0"/>
          </a:p>
        </p:txBody>
      </p:sp>
    </p:spTree>
    <p:extLst>
      <p:ext uri="{BB962C8B-B14F-4D97-AF65-F5344CB8AC3E}">
        <p14:creationId xmlns:p14="http://schemas.microsoft.com/office/powerpoint/2010/main" val="85528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4</a:t>
            </a:fld>
            <a:endParaRPr lang="es-ES" dirty="0"/>
          </a:p>
        </p:txBody>
      </p:sp>
    </p:spTree>
    <p:extLst>
      <p:ext uri="{BB962C8B-B14F-4D97-AF65-F5344CB8AC3E}">
        <p14:creationId xmlns:p14="http://schemas.microsoft.com/office/powerpoint/2010/main" val="368271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6</a:t>
            </a:fld>
            <a:endParaRPr lang="es-ES" dirty="0"/>
          </a:p>
        </p:txBody>
      </p:sp>
    </p:spTree>
    <p:extLst>
      <p:ext uri="{BB962C8B-B14F-4D97-AF65-F5344CB8AC3E}">
        <p14:creationId xmlns:p14="http://schemas.microsoft.com/office/powerpoint/2010/main" val="3718471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8</a:t>
            </a:fld>
            <a:endParaRPr lang="es-ES" dirty="0"/>
          </a:p>
        </p:txBody>
      </p:sp>
    </p:spTree>
    <p:extLst>
      <p:ext uri="{BB962C8B-B14F-4D97-AF65-F5344CB8AC3E}">
        <p14:creationId xmlns:p14="http://schemas.microsoft.com/office/powerpoint/2010/main" val="278369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10</a:t>
            </a:fld>
            <a:endParaRPr lang="es-ES" dirty="0"/>
          </a:p>
        </p:txBody>
      </p:sp>
    </p:spTree>
    <p:extLst>
      <p:ext uri="{BB962C8B-B14F-4D97-AF65-F5344CB8AC3E}">
        <p14:creationId xmlns:p14="http://schemas.microsoft.com/office/powerpoint/2010/main" val="2724731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12</a:t>
            </a:fld>
            <a:endParaRPr lang="es-ES" dirty="0"/>
          </a:p>
        </p:txBody>
      </p:sp>
    </p:spTree>
    <p:extLst>
      <p:ext uri="{BB962C8B-B14F-4D97-AF65-F5344CB8AC3E}">
        <p14:creationId xmlns:p14="http://schemas.microsoft.com/office/powerpoint/2010/main" val="244143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13</a:t>
            </a:fld>
            <a:endParaRPr lang="es-ES" dirty="0"/>
          </a:p>
        </p:txBody>
      </p:sp>
    </p:spTree>
    <p:extLst>
      <p:ext uri="{BB962C8B-B14F-4D97-AF65-F5344CB8AC3E}">
        <p14:creationId xmlns:p14="http://schemas.microsoft.com/office/powerpoint/2010/main" val="343283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F243746-7432-46B7-B4A5-399EF88DE392}" type="slidenum">
              <a:rPr lang="es-ES" smtClean="0"/>
              <a:t>14</a:t>
            </a:fld>
            <a:endParaRPr lang="es-ES" dirty="0"/>
          </a:p>
        </p:txBody>
      </p:sp>
    </p:spTree>
    <p:extLst>
      <p:ext uri="{BB962C8B-B14F-4D97-AF65-F5344CB8AC3E}">
        <p14:creationId xmlns:p14="http://schemas.microsoft.com/office/powerpoint/2010/main" val="2475256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1" name="Rectángulo 40">
            <a:extLst>
              <a:ext uri="{FF2B5EF4-FFF2-40B4-BE49-F238E27FC236}">
                <a16:creationId xmlns:a16="http://schemas.microsoft.com/office/drawing/2014/main" id="{C07D71BF-4B40-FBB6-2780-E90181A5F437}"/>
              </a:ext>
            </a:extLst>
          </p:cNvPr>
          <p:cNvSpPr/>
          <p:nvPr userDrawn="1"/>
        </p:nvSpPr>
        <p:spPr>
          <a:xfrm>
            <a:off x="4314378" y="0"/>
            <a:ext cx="4326385"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9" name="CuadroTexto 8"/>
          <p:cNvSpPr txBox="1"/>
          <p:nvPr userDrawn="1"/>
        </p:nvSpPr>
        <p:spPr>
          <a:xfrm>
            <a:off x="4582464" y="785581"/>
            <a:ext cx="3449294" cy="3808735"/>
          </a:xfrm>
          <a:prstGeom prst="rect">
            <a:avLst/>
          </a:prstGeom>
          <a:noFill/>
        </p:spPr>
        <p:txBody>
          <a:bodyPr wrap="square" lIns="0" tIns="0" rIns="0" bIns="0" rtlCol="0">
            <a:spAutoFit/>
          </a:bodyPr>
          <a:lstStyle/>
          <a:p>
            <a:pPr>
              <a:lnSpc>
                <a:spcPts val="930"/>
              </a:lnSpc>
              <a:spcAft>
                <a:spcPts val="300"/>
              </a:spcAft>
            </a:pPr>
            <a:r>
              <a:rPr lang="es-ES" sz="750" b="1" spc="0" baseline="0" dirty="0">
                <a:solidFill>
                  <a:schemeClr val="accent1"/>
                </a:solidFill>
                <a:latin typeface="Arial" panose="020B0604020202020204" pitchFamily="34" charset="0"/>
                <a:cs typeface="Arial" panose="020B0604020202020204" pitchFamily="34" charset="0"/>
              </a:rPr>
              <a:t>Cierres M+1 e Intermedio</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M+1.</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Intermedio.</a:t>
            </a:r>
          </a:p>
          <a:p>
            <a:pPr>
              <a:lnSpc>
                <a:spcPts val="930"/>
              </a:lnSpc>
              <a:spcBef>
                <a:spcPts val="600"/>
              </a:spcBef>
              <a:spcAft>
                <a:spcPts val="300"/>
              </a:spcAft>
            </a:pPr>
            <a:r>
              <a:rPr lang="es-ES" sz="750" b="1" spc="0" baseline="0" dirty="0">
                <a:solidFill>
                  <a:schemeClr val="accent1"/>
                </a:solidFill>
                <a:latin typeface="Arial" panose="020B0604020202020204" pitchFamily="34" charset="0"/>
                <a:cs typeface="Arial" panose="020B0604020202020204" pitchFamily="34" charset="0"/>
              </a:rPr>
              <a:t>Cierres provisionales y definitivos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provisional.</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recepción de auto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auto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recepción de objeciones.</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resolución de objeciones por parte de los encargados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la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encargados de lectura tras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no encargados de lectura tras resolución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objeciones (puntos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solicitud de revisión de la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Fin del plazo de solicitud a encargados de lectura de revisión de la resolución de objeciones (puntos donde el distribuidor es encargado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revisión de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operador del sistema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a participantes tras revisión de resolución de objeciones </a:t>
            </a:r>
            <a:br>
              <a:rPr lang="es-ES" sz="750" spc="0" baseline="0" dirty="0">
                <a:solidFill>
                  <a:schemeClr val="bg2">
                    <a:lumMod val="50000"/>
                  </a:schemeClr>
                </a:solidFill>
                <a:latin typeface="Arial" panose="020B0604020202020204" pitchFamily="34" charset="0"/>
                <a:cs typeface="Arial" panose="020B0604020202020204" pitchFamily="34" charset="0"/>
              </a:rPr>
            </a:br>
            <a:r>
              <a:rPr lang="es-ES" sz="750" spc="0" baseline="0" dirty="0">
                <a:solidFill>
                  <a:schemeClr val="bg2">
                    <a:lumMod val="50000"/>
                  </a:schemeClr>
                </a:solidFill>
                <a:latin typeface="Arial" panose="020B0604020202020204" pitchFamily="34" charset="0"/>
                <a:cs typeface="Arial" panose="020B0604020202020204" pitchFamily="34" charset="0"/>
              </a:rPr>
              <a:t>(puntos donde el distribuidor es encargado de lectura).</a:t>
            </a:r>
          </a:p>
          <a:p>
            <a:pPr marL="355600" indent="0">
              <a:lnSpc>
                <a:spcPts val="900"/>
              </a:lnSpc>
              <a:spcAft>
                <a:spcPts val="300"/>
              </a:spcAft>
            </a:pPr>
            <a:r>
              <a:rPr lang="es-ES" sz="750" spc="0" baseline="0" dirty="0">
                <a:solidFill>
                  <a:schemeClr val="bg2">
                    <a:lumMod val="50000"/>
                  </a:schemeClr>
                </a:solidFill>
                <a:latin typeface="Arial" panose="020B0604020202020204" pitchFamily="34" charset="0"/>
                <a:cs typeface="Arial" panose="020B0604020202020204" pitchFamily="34" charset="0"/>
              </a:rPr>
              <a:t>Publicación del cierre definitivo.</a:t>
            </a:r>
          </a:p>
        </p:txBody>
      </p:sp>
      <p:sp>
        <p:nvSpPr>
          <p:cNvPr id="10" name="Rectangle 15"/>
          <p:cNvSpPr>
            <a:spLocks noChangeArrowheads="1"/>
          </p:cNvSpPr>
          <p:nvPr userDrawn="1"/>
        </p:nvSpPr>
        <p:spPr bwMode="auto">
          <a:xfrm>
            <a:off x="4582464" y="939316"/>
            <a:ext cx="305504" cy="117010"/>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1" name="Rectangle 16"/>
          <p:cNvSpPr>
            <a:spLocks noChangeArrowheads="1"/>
          </p:cNvSpPr>
          <p:nvPr userDrawn="1"/>
        </p:nvSpPr>
        <p:spPr bwMode="auto">
          <a:xfrm>
            <a:off x="4582464" y="1092389"/>
            <a:ext cx="305504" cy="117010"/>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2" name="Rectangle 21"/>
          <p:cNvSpPr>
            <a:spLocks noChangeArrowheads="1"/>
          </p:cNvSpPr>
          <p:nvPr userDrawn="1"/>
        </p:nvSpPr>
        <p:spPr bwMode="auto">
          <a:xfrm>
            <a:off x="4582464" y="2104524"/>
            <a:ext cx="305504" cy="198295"/>
          </a:xfrm>
          <a:prstGeom prst="rect">
            <a:avLst/>
          </a:prstGeom>
          <a:solidFill>
            <a:srgbClr val="ACD4F1"/>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3" name="Rectangle 22"/>
          <p:cNvSpPr>
            <a:spLocks noChangeArrowheads="1"/>
          </p:cNvSpPr>
          <p:nvPr userDrawn="1"/>
        </p:nvSpPr>
        <p:spPr bwMode="auto">
          <a:xfrm>
            <a:off x="4582464" y="1935489"/>
            <a:ext cx="305504" cy="117010"/>
          </a:xfrm>
          <a:prstGeom prst="rect">
            <a:avLst/>
          </a:prstGeom>
          <a:solidFill>
            <a:srgbClr val="F1D8B9"/>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4" name="Rectangle 23"/>
          <p:cNvSpPr>
            <a:spLocks noChangeArrowheads="1"/>
          </p:cNvSpPr>
          <p:nvPr userDrawn="1"/>
        </p:nvSpPr>
        <p:spPr bwMode="auto">
          <a:xfrm>
            <a:off x="4582464" y="2892944"/>
            <a:ext cx="305504" cy="463109"/>
          </a:xfrm>
          <a:prstGeom prst="rect">
            <a:avLst/>
          </a:prstGeom>
          <a:solidFill>
            <a:srgbClr val="C7B85E"/>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5" name="Rectangle 24"/>
          <p:cNvSpPr>
            <a:spLocks noChangeArrowheads="1"/>
          </p:cNvSpPr>
          <p:nvPr userDrawn="1"/>
        </p:nvSpPr>
        <p:spPr bwMode="auto">
          <a:xfrm>
            <a:off x="4582464" y="2349489"/>
            <a:ext cx="305504" cy="482398"/>
          </a:xfrm>
          <a:prstGeom prst="rect">
            <a:avLst/>
          </a:prstGeom>
          <a:solidFill>
            <a:srgbClr val="BAB7D8"/>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6" name="Rectangle 25"/>
          <p:cNvSpPr>
            <a:spLocks noChangeArrowheads="1"/>
          </p:cNvSpPr>
          <p:nvPr userDrawn="1"/>
        </p:nvSpPr>
        <p:spPr bwMode="auto">
          <a:xfrm>
            <a:off x="4582464" y="1628490"/>
            <a:ext cx="305504" cy="117010"/>
          </a:xfrm>
          <a:prstGeom prst="rect">
            <a:avLst/>
          </a:prstGeom>
          <a:solidFill>
            <a:srgbClr val="FEF69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7" name="Rectangle 26"/>
          <p:cNvSpPr>
            <a:spLocks noChangeArrowheads="1"/>
          </p:cNvSpPr>
          <p:nvPr userDrawn="1"/>
        </p:nvSpPr>
        <p:spPr bwMode="auto">
          <a:xfrm>
            <a:off x="4582464" y="4325210"/>
            <a:ext cx="305504" cy="117010"/>
          </a:xfrm>
          <a:prstGeom prst="rect">
            <a:avLst/>
          </a:prstGeom>
          <a:solidFill>
            <a:srgbClr val="E67878"/>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lvl="0" algn="ctr"/>
            <a:endParaRPr lang="es-ES" sz="800" b="1" spc="-30" dirty="0">
              <a:latin typeface="Calibri" panose="020F0502020204030204" pitchFamily="34" charset="0"/>
            </a:endParaRPr>
          </a:p>
        </p:txBody>
      </p:sp>
      <p:sp>
        <p:nvSpPr>
          <p:cNvPr id="18" name="Rectangle 27"/>
          <p:cNvSpPr>
            <a:spLocks noChangeArrowheads="1"/>
          </p:cNvSpPr>
          <p:nvPr userDrawn="1"/>
        </p:nvSpPr>
        <p:spPr bwMode="auto">
          <a:xfrm>
            <a:off x="4582464" y="1781435"/>
            <a:ext cx="305504" cy="117010"/>
          </a:xfrm>
          <a:prstGeom prst="rect">
            <a:avLst/>
          </a:prstGeom>
          <a:solidFill>
            <a:srgbClr val="EDD3DF"/>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19" name="Rectangle 28"/>
          <p:cNvSpPr>
            <a:spLocks noChangeArrowheads="1"/>
          </p:cNvSpPr>
          <p:nvPr userDrawn="1"/>
        </p:nvSpPr>
        <p:spPr bwMode="auto">
          <a:xfrm>
            <a:off x="4582464" y="3433497"/>
            <a:ext cx="305504" cy="593209"/>
          </a:xfrm>
          <a:prstGeom prst="rect">
            <a:avLst/>
          </a:prstGeom>
          <a:solidFill>
            <a:srgbClr val="DCA3C6"/>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20" name="Rectangle 29"/>
          <p:cNvSpPr>
            <a:spLocks noChangeArrowheads="1"/>
          </p:cNvSpPr>
          <p:nvPr userDrawn="1"/>
        </p:nvSpPr>
        <p:spPr bwMode="auto">
          <a:xfrm>
            <a:off x="4582464" y="4092274"/>
            <a:ext cx="305504" cy="174973"/>
          </a:xfrm>
          <a:prstGeom prst="rect">
            <a:avLst/>
          </a:prstGeom>
          <a:solidFill>
            <a:srgbClr val="E6BA98"/>
          </a:solid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cxnSp>
        <p:nvCxnSpPr>
          <p:cNvPr id="21" name="Conector recto 20"/>
          <p:cNvCxnSpPr>
            <a:cxnSpLocks/>
          </p:cNvCxnSpPr>
          <p:nvPr userDrawn="1"/>
        </p:nvCxnSpPr>
        <p:spPr>
          <a:xfrm>
            <a:off x="4917844" y="107066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a:cxnSpLocks/>
          </p:cNvCxnSpPr>
          <p:nvPr userDrawn="1"/>
        </p:nvCxnSpPr>
        <p:spPr>
          <a:xfrm>
            <a:off x="4917844" y="161499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a:cxnSpLocks/>
          </p:cNvCxnSpPr>
          <p:nvPr userDrawn="1"/>
        </p:nvCxnSpPr>
        <p:spPr>
          <a:xfrm>
            <a:off x="4917844" y="175894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a:cxnSpLocks/>
          </p:cNvCxnSpPr>
          <p:nvPr userDrawn="1"/>
        </p:nvCxnSpPr>
        <p:spPr>
          <a:xfrm>
            <a:off x="4917844" y="192016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a:cxnSpLocks/>
          </p:cNvCxnSpPr>
          <p:nvPr userDrawn="1"/>
        </p:nvCxnSpPr>
        <p:spPr>
          <a:xfrm>
            <a:off x="4917844" y="2064708"/>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a:cxnSpLocks/>
          </p:cNvCxnSpPr>
          <p:nvPr userDrawn="1"/>
        </p:nvCxnSpPr>
        <p:spPr>
          <a:xfrm>
            <a:off x="4917844" y="2325737"/>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a:cxnSpLocks/>
          </p:cNvCxnSpPr>
          <p:nvPr userDrawn="1"/>
        </p:nvCxnSpPr>
        <p:spPr>
          <a:xfrm>
            <a:off x="4917844" y="286685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a:cxnSpLocks/>
          </p:cNvCxnSpPr>
          <p:nvPr userDrawn="1"/>
        </p:nvCxnSpPr>
        <p:spPr>
          <a:xfrm>
            <a:off x="4917844" y="3391834"/>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a:cxnSpLocks/>
          </p:cNvCxnSpPr>
          <p:nvPr userDrawn="1"/>
        </p:nvCxnSpPr>
        <p:spPr>
          <a:xfrm>
            <a:off x="4917844" y="4052283"/>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a:cxnSpLocks/>
          </p:cNvCxnSpPr>
          <p:nvPr userDrawn="1"/>
        </p:nvCxnSpPr>
        <p:spPr>
          <a:xfrm>
            <a:off x="4917844" y="4321121"/>
            <a:ext cx="295354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25"/>
          <p:cNvSpPr>
            <a:spLocks noChangeArrowheads="1"/>
          </p:cNvSpPr>
          <p:nvPr userDrawn="1"/>
        </p:nvSpPr>
        <p:spPr bwMode="auto">
          <a:xfrm>
            <a:off x="4582464" y="1471478"/>
            <a:ext cx="305504" cy="117010"/>
          </a:xfrm>
          <a:prstGeom prst="rect">
            <a:avLst/>
          </a:prstGeom>
          <a:solidFill>
            <a:srgbClr val="C9D99D"/>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dirty="0">
              <a:latin typeface="Calibri" panose="020F0502020204030204" pitchFamily="34" charset="0"/>
            </a:endParaRPr>
          </a:p>
        </p:txBody>
      </p:sp>
      <p:sp>
        <p:nvSpPr>
          <p:cNvPr id="213" name="Rectángulo redondeado 195">
            <a:extLst>
              <a:ext uri="{FF2B5EF4-FFF2-40B4-BE49-F238E27FC236}">
                <a16:creationId xmlns:a16="http://schemas.microsoft.com/office/drawing/2014/main" id="{BE30489E-F147-4DEA-AEDC-F9291F58E0C6}"/>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215" name="Conector recto 214">
            <a:extLst>
              <a:ext uri="{FF2B5EF4-FFF2-40B4-BE49-F238E27FC236}">
                <a16:creationId xmlns:a16="http://schemas.microsoft.com/office/drawing/2014/main" id="{BD0E7FEE-F171-4B7F-A462-3F100C550293}"/>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6" name="Conector recto 215">
            <a:extLst>
              <a:ext uri="{FF2B5EF4-FFF2-40B4-BE49-F238E27FC236}">
                <a16:creationId xmlns:a16="http://schemas.microsoft.com/office/drawing/2014/main" id="{B85B313C-880E-45BC-935D-42E42FB3836B}"/>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7" name="Conector recto 216">
            <a:extLst>
              <a:ext uri="{FF2B5EF4-FFF2-40B4-BE49-F238E27FC236}">
                <a16:creationId xmlns:a16="http://schemas.microsoft.com/office/drawing/2014/main" id="{E51689F5-DBE6-4169-8B96-BA6DA83D86D9}"/>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8" name="Conector recto 217">
            <a:extLst>
              <a:ext uri="{FF2B5EF4-FFF2-40B4-BE49-F238E27FC236}">
                <a16:creationId xmlns:a16="http://schemas.microsoft.com/office/drawing/2014/main" id="{28CF7AD0-B109-48B9-9A41-9461EC2F2CBC}"/>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9" name="Conector recto 218">
            <a:extLst>
              <a:ext uri="{FF2B5EF4-FFF2-40B4-BE49-F238E27FC236}">
                <a16:creationId xmlns:a16="http://schemas.microsoft.com/office/drawing/2014/main" id="{16244CA7-3667-4A96-B6FA-642553C24F70}"/>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0" name="Conector recto 219">
            <a:extLst>
              <a:ext uri="{FF2B5EF4-FFF2-40B4-BE49-F238E27FC236}">
                <a16:creationId xmlns:a16="http://schemas.microsoft.com/office/drawing/2014/main" id="{A655027C-B2B3-4E9D-9839-5E058B59D313}"/>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1" name="Conector recto 220">
            <a:extLst>
              <a:ext uri="{FF2B5EF4-FFF2-40B4-BE49-F238E27FC236}">
                <a16:creationId xmlns:a16="http://schemas.microsoft.com/office/drawing/2014/main" id="{6AD4D3FC-90C2-437D-B3A4-412B57BEB14A}"/>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2" name="Conector recto 221">
            <a:extLst>
              <a:ext uri="{FF2B5EF4-FFF2-40B4-BE49-F238E27FC236}">
                <a16:creationId xmlns:a16="http://schemas.microsoft.com/office/drawing/2014/main" id="{5A34E38C-871B-48D2-B20E-4958EAF0FEB7}"/>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3" name="Conector recto 222">
            <a:extLst>
              <a:ext uri="{FF2B5EF4-FFF2-40B4-BE49-F238E27FC236}">
                <a16:creationId xmlns:a16="http://schemas.microsoft.com/office/drawing/2014/main" id="{A792508B-17FF-4148-9DC9-1B7A8FC02375}"/>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7" name="CuadroTexto 226">
            <a:extLst>
              <a:ext uri="{FF2B5EF4-FFF2-40B4-BE49-F238E27FC236}">
                <a16:creationId xmlns:a16="http://schemas.microsoft.com/office/drawing/2014/main" id="{A6056C4A-ADFA-4E3F-8390-2352B726AE02}"/>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229" name="CuadroTexto 228">
            <a:extLst>
              <a:ext uri="{FF2B5EF4-FFF2-40B4-BE49-F238E27FC236}">
                <a16:creationId xmlns:a16="http://schemas.microsoft.com/office/drawing/2014/main" id="{56FE808D-A469-4422-B0F6-999A90180A7E}"/>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
        <p:nvSpPr>
          <p:cNvPr id="231" name="CuadroTexto 230">
            <a:extLst>
              <a:ext uri="{FF2B5EF4-FFF2-40B4-BE49-F238E27FC236}">
                <a16:creationId xmlns:a16="http://schemas.microsoft.com/office/drawing/2014/main" id="{C837AE2A-B1D4-404C-9A95-87EC3E17348B}"/>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32" name="Conector recto 231">
            <a:extLst>
              <a:ext uri="{FF2B5EF4-FFF2-40B4-BE49-F238E27FC236}">
                <a16:creationId xmlns:a16="http://schemas.microsoft.com/office/drawing/2014/main" id="{BF88676F-7573-4A2A-AD3A-C41BC8A9542A}"/>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3" name="Conector recto 232">
            <a:extLst>
              <a:ext uri="{FF2B5EF4-FFF2-40B4-BE49-F238E27FC236}">
                <a16:creationId xmlns:a16="http://schemas.microsoft.com/office/drawing/2014/main" id="{EAB6EC5D-2969-4749-B413-68824EC9E38E}"/>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5" name="Conector recto 284">
            <a:extLst>
              <a:ext uri="{FF2B5EF4-FFF2-40B4-BE49-F238E27FC236}">
                <a16:creationId xmlns:a16="http://schemas.microsoft.com/office/drawing/2014/main" id="{E52A41BD-3A7F-4764-8A24-4ABA8C6BADC1}"/>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6" name="Conector recto 285">
            <a:extLst>
              <a:ext uri="{FF2B5EF4-FFF2-40B4-BE49-F238E27FC236}">
                <a16:creationId xmlns:a16="http://schemas.microsoft.com/office/drawing/2014/main" id="{C43135DA-A43E-44A1-A5F4-F51248C69CD6}"/>
              </a:ext>
            </a:extLst>
          </p:cNvPr>
          <p:cNvCxnSpPr/>
          <p:nvPr userDrawn="1"/>
        </p:nvCxnSpPr>
        <p:spPr>
          <a:xfrm flipV="1">
            <a:off x="385775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9B8285B0-8E77-8D61-C066-1F904FC54BE9}"/>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2026</a:t>
            </a:r>
          </a:p>
        </p:txBody>
      </p:sp>
      <p:sp>
        <p:nvSpPr>
          <p:cNvPr id="32" name="CuadroTexto 31">
            <a:extLst>
              <a:ext uri="{FF2B5EF4-FFF2-40B4-BE49-F238E27FC236}">
                <a16:creationId xmlns:a16="http://schemas.microsoft.com/office/drawing/2014/main" id="{21763F5B-9C08-BE6D-AE2A-0497CB8CD092}"/>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Medidas</a:t>
            </a:r>
          </a:p>
        </p:txBody>
      </p:sp>
      <p:pic>
        <p:nvPicPr>
          <p:cNvPr id="37" name="Imagen 36">
            <a:extLst>
              <a:ext uri="{FF2B5EF4-FFF2-40B4-BE49-F238E27FC236}">
                <a16:creationId xmlns:a16="http://schemas.microsoft.com/office/drawing/2014/main" id="{F0198C39-771D-7676-BB76-5102B01A26B8}"/>
              </a:ext>
            </a:extLst>
          </p:cNvPr>
          <p:cNvPicPr>
            <a:picLocks noChangeAspect="1"/>
          </p:cNvPicPr>
          <p:nvPr userDrawn="1"/>
        </p:nvPicPr>
        <p:blipFill>
          <a:blip r:embed="rId2"/>
          <a:stretch>
            <a:fillRect/>
          </a:stretch>
        </p:blipFill>
        <p:spPr>
          <a:xfrm>
            <a:off x="7699716" y="211508"/>
            <a:ext cx="713034" cy="336710"/>
          </a:xfrm>
          <a:prstGeom prst="rect">
            <a:avLst/>
          </a:prstGeom>
        </p:spPr>
      </p:pic>
      <p:cxnSp>
        <p:nvCxnSpPr>
          <p:cNvPr id="38" name="Conector recto 37">
            <a:extLst>
              <a:ext uri="{FF2B5EF4-FFF2-40B4-BE49-F238E27FC236}">
                <a16:creationId xmlns:a16="http://schemas.microsoft.com/office/drawing/2014/main" id="{BF999956-5589-E029-951F-3FEA0C41180A}"/>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DD28536-292E-9D6F-54C5-C3FA15140DBD}"/>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sp>
        <p:nvSpPr>
          <p:cNvPr id="3" name="CuadroTexto 2">
            <a:extLst>
              <a:ext uri="{FF2B5EF4-FFF2-40B4-BE49-F238E27FC236}">
                <a16:creationId xmlns:a16="http://schemas.microsoft.com/office/drawing/2014/main" id="{02D9B944-EF1F-6200-4DA8-E61F89D400A5}"/>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4" name="CuadroTexto 3">
            <a:extLst>
              <a:ext uri="{FF2B5EF4-FFF2-40B4-BE49-F238E27FC236}">
                <a16:creationId xmlns:a16="http://schemas.microsoft.com/office/drawing/2014/main" id="{F2D3AE1C-45A7-7AC6-319F-73B771752B75}"/>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5" name="CuadroTexto 4">
            <a:extLst>
              <a:ext uri="{FF2B5EF4-FFF2-40B4-BE49-F238E27FC236}">
                <a16:creationId xmlns:a16="http://schemas.microsoft.com/office/drawing/2014/main" id="{A49CB65F-75D6-861C-EC83-8D3103B072CA}"/>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Tree>
    <p:extLst>
      <p:ext uri="{BB962C8B-B14F-4D97-AF65-F5344CB8AC3E}">
        <p14:creationId xmlns:p14="http://schemas.microsoft.com/office/powerpoint/2010/main" val="1332237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72" userDrawn="1">
          <p15:clr>
            <a:srgbClr val="FBAE40"/>
          </p15:clr>
        </p15:guide>
        <p15:guide id="2" orient="horz" pos="2608" userDrawn="1">
          <p15:clr>
            <a:srgbClr val="FBAE40"/>
          </p15:clr>
        </p15:guide>
        <p15:guide id="3" pos="2721" userDrawn="1">
          <p15:clr>
            <a:srgbClr val="FBAE40"/>
          </p15:clr>
        </p15:guide>
        <p15:guide id="4" pos="2495" userDrawn="1">
          <p15:clr>
            <a:srgbClr val="FBAE40"/>
          </p15:clr>
        </p15:guide>
        <p15:guide id="5" pos="22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500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552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861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09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346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022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396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356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997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3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55" name="Rectángulo 54">
            <a:extLst>
              <a:ext uri="{FF2B5EF4-FFF2-40B4-BE49-F238E27FC236}">
                <a16:creationId xmlns:a16="http://schemas.microsoft.com/office/drawing/2014/main" id="{85B30330-6035-9F88-3BB1-76C3A9B696AA}"/>
              </a:ext>
            </a:extLst>
          </p:cNvPr>
          <p:cNvSpPr/>
          <p:nvPr userDrawn="1"/>
        </p:nvSpPr>
        <p:spPr>
          <a:xfrm>
            <a:off x="4314378" y="0"/>
            <a:ext cx="4326385" cy="46799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6" name="Imagen 55">
            <a:extLst>
              <a:ext uri="{FF2B5EF4-FFF2-40B4-BE49-F238E27FC236}">
                <a16:creationId xmlns:a16="http://schemas.microsoft.com/office/drawing/2014/main" id="{2E34B923-F9D6-EF73-8D00-2F1B61D1F1EE}"/>
              </a:ext>
            </a:extLst>
          </p:cNvPr>
          <p:cNvPicPr>
            <a:picLocks noChangeAspect="1"/>
          </p:cNvPicPr>
          <p:nvPr userDrawn="1"/>
        </p:nvPicPr>
        <p:blipFill>
          <a:blip r:embed="rId2"/>
          <a:stretch>
            <a:fillRect/>
          </a:stretch>
        </p:blipFill>
        <p:spPr>
          <a:xfrm>
            <a:off x="7699716" y="211508"/>
            <a:ext cx="713034" cy="336710"/>
          </a:xfrm>
          <a:prstGeom prst="rect">
            <a:avLst/>
          </a:prstGeom>
        </p:spPr>
      </p:pic>
      <p:sp>
        <p:nvSpPr>
          <p:cNvPr id="30" name="Rectángulo 29"/>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
        <p:nvSpPr>
          <p:cNvPr id="31" name="CuadroTexto 30"/>
          <p:cNvSpPr txBox="1"/>
          <p:nvPr userDrawn="1"/>
        </p:nvSpPr>
        <p:spPr>
          <a:xfrm>
            <a:off x="4581670" y="1031038"/>
            <a:ext cx="3463813" cy="3539430"/>
          </a:xfrm>
          <a:prstGeom prst="rect">
            <a:avLst/>
          </a:prstGeom>
          <a:noFill/>
        </p:spPr>
        <p:txBody>
          <a:bodyPr wrap="square" lIns="0" tIns="0" rIns="0" bIns="0" rtlCol="0">
            <a:spAutoFit/>
          </a:bodyPr>
          <a:lstStyle/>
          <a:p>
            <a:pPr>
              <a:lnSpc>
                <a:spcPts val="930"/>
              </a:lnSpc>
              <a:spcAft>
                <a:spcPts val="300"/>
              </a:spcAft>
            </a:pPr>
            <a:r>
              <a:rPr lang="es-ES" sz="750" b="1" kern="1200" spc="0" baseline="0" dirty="0">
                <a:solidFill>
                  <a:schemeClr val="accent1"/>
                </a:solidFill>
                <a:latin typeface="Arial" panose="020B0604020202020204" pitchFamily="34" charset="0"/>
                <a:ea typeface="+mn-ea"/>
                <a:cs typeface="Arial" panose="020B0604020202020204" pitchFamily="34" charset="0"/>
              </a:rPr>
              <a:t>Cierres aplicación artículo 15 del RD 1110/2007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Solicitud a un encargado de lectura de corrección de registros de medidas y comunicación de la corrección de registros de medidas por el encargado de la lectura.</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Validación y resolución por parte del encargado de lectura de solicitudes de aplicación del artículo 15 del RD 1110/2007.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por parte del encargado de lectura de la revisión de solicitudes.</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por parte del encargado de lectura de los datos de medidas corregidos.</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Avance de la publicación del operador del sistema a distribuidores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tras aplicación del artículo 15 del RD 1110/2007.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del operador del sistema a distribuidores, comercializadores y representantes tras aplicación del artículo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15 del RD 1110/2007.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nuevo cierre de energía según apartado 3.7 del procedimiento de operación 14.10</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Fin del plazo de comunicación de los importes liquidados según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el apartado 3.6 del procedimiento de operación 14.10.</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Avance de la publicación del operador del sistema a distribuidores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 importes por aplicación del artículo 15 del RD 1110/2007.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del operador del sistema a distribuidores, comercializadores y representantes de importes por aplicación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del artículo 15 del RD 1110/2007.</a:t>
            </a:r>
          </a:p>
          <a:p>
            <a:pPr marL="541338">
              <a:lnSpc>
                <a:spcPts val="900"/>
              </a:lnSpc>
              <a:spcAft>
                <a:spcPts val="300"/>
              </a:spcAft>
            </a:pP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Publicación al Sistema de Liquidaciones de importes por aplicación </a:t>
            </a:r>
            <a:b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br>
            <a:r>
              <a:rPr lang="es-ES" sz="750" kern="1200" spc="0" baseline="0" dirty="0">
                <a:solidFill>
                  <a:schemeClr val="bg2">
                    <a:lumMod val="50000"/>
                  </a:schemeClr>
                </a:solidFill>
                <a:latin typeface="Arial" panose="020B0604020202020204" pitchFamily="34" charset="0"/>
                <a:ea typeface="+mn-ea"/>
                <a:cs typeface="Arial" panose="020B0604020202020204" pitchFamily="34" charset="0"/>
              </a:rPr>
              <a:t>del artículo 15 del RD 1110/2007.</a:t>
            </a:r>
          </a:p>
        </p:txBody>
      </p:sp>
      <p:cxnSp>
        <p:nvCxnSpPr>
          <p:cNvPr id="32" name="Conector recto 31"/>
          <p:cNvCxnSpPr/>
          <p:nvPr userDrawn="1"/>
        </p:nvCxnSpPr>
        <p:spPr>
          <a:xfrm>
            <a:off x="5119722" y="1546576"/>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userDrawn="1"/>
        </p:nvCxnSpPr>
        <p:spPr>
          <a:xfrm>
            <a:off x="5119722" y="1810898"/>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userDrawn="1"/>
        </p:nvCxnSpPr>
        <p:spPr>
          <a:xfrm>
            <a:off x="5119722" y="2083100"/>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userDrawn="1"/>
        </p:nvCxnSpPr>
        <p:spPr>
          <a:xfrm>
            <a:off x="5119722" y="2348755"/>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userDrawn="1"/>
        </p:nvCxnSpPr>
        <p:spPr>
          <a:xfrm>
            <a:off x="5119722" y="2615264"/>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userDrawn="1"/>
        </p:nvCxnSpPr>
        <p:spPr>
          <a:xfrm>
            <a:off x="5119722" y="2994958"/>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userDrawn="1"/>
        </p:nvCxnSpPr>
        <p:spPr>
          <a:xfrm>
            <a:off x="5119722" y="3263187"/>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userDrawn="1"/>
        </p:nvCxnSpPr>
        <p:spPr>
          <a:xfrm>
            <a:off x="5119722" y="3526726"/>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userDrawn="1"/>
        </p:nvCxnSpPr>
        <p:spPr>
          <a:xfrm>
            <a:off x="5119722" y="3792909"/>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userDrawn="1"/>
        </p:nvCxnSpPr>
        <p:spPr>
          <a:xfrm>
            <a:off x="5119722" y="4173447"/>
            <a:ext cx="2933431"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Rectangle 33"/>
          <p:cNvSpPr>
            <a:spLocks noChangeArrowheads="1"/>
          </p:cNvSpPr>
          <p:nvPr userDrawn="1"/>
        </p:nvSpPr>
        <p:spPr bwMode="auto">
          <a:xfrm>
            <a:off x="4580876" y="1243167"/>
            <a:ext cx="432000" cy="288000"/>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3" name="Rectangle 34"/>
          <p:cNvSpPr>
            <a:spLocks noChangeArrowheads="1"/>
          </p:cNvSpPr>
          <p:nvPr userDrawn="1"/>
        </p:nvSpPr>
        <p:spPr bwMode="auto">
          <a:xfrm>
            <a:off x="4580876" y="1573127"/>
            <a:ext cx="432000" cy="216000"/>
          </a:xfrm>
          <a:prstGeom prst="rect">
            <a:avLst/>
          </a:prstGeom>
          <a:pattFill prst="wdUpDiag">
            <a:fgClr>
              <a:schemeClr val="bg1"/>
            </a:fgClr>
            <a:bgClr>
              <a:srgbClr val="EDD3D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4" name="Rectangle 35"/>
          <p:cNvSpPr>
            <a:spLocks noChangeArrowheads="1"/>
          </p:cNvSpPr>
          <p:nvPr userDrawn="1"/>
        </p:nvSpPr>
        <p:spPr bwMode="auto">
          <a:xfrm>
            <a:off x="4580876" y="1848502"/>
            <a:ext cx="432000" cy="216000"/>
          </a:xfrm>
          <a:prstGeom prst="rect">
            <a:avLst/>
          </a:prstGeom>
          <a:pattFill prst="wdUpDiag">
            <a:fgClr>
              <a:schemeClr val="bg1"/>
            </a:fgClr>
            <a:bgClr>
              <a:srgbClr val="9AB5DD"/>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5" name="Rectangle 36"/>
          <p:cNvSpPr>
            <a:spLocks noChangeArrowheads="1"/>
          </p:cNvSpPr>
          <p:nvPr userDrawn="1"/>
        </p:nvSpPr>
        <p:spPr bwMode="auto">
          <a:xfrm>
            <a:off x="4580876" y="2125285"/>
            <a:ext cx="432000" cy="216000"/>
          </a:xfrm>
          <a:prstGeom prst="rect">
            <a:avLst/>
          </a:prstGeom>
          <a:pattFill prst="wdUpDiag">
            <a:fgClr>
              <a:schemeClr val="bg1"/>
            </a:fgClr>
            <a:bgClr>
              <a:srgbClr val="BFC5D6"/>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6" name="Rectangle 37"/>
          <p:cNvSpPr>
            <a:spLocks noChangeArrowheads="1"/>
          </p:cNvSpPr>
          <p:nvPr userDrawn="1"/>
        </p:nvSpPr>
        <p:spPr bwMode="auto">
          <a:xfrm>
            <a:off x="4580876" y="2398287"/>
            <a:ext cx="432000" cy="216000"/>
          </a:xfrm>
          <a:prstGeom prst="rect">
            <a:avLst/>
          </a:prstGeom>
          <a:pattFill prst="wdUpDiag">
            <a:fgClr>
              <a:schemeClr val="bg1"/>
            </a:fgClr>
            <a:bgClr>
              <a:srgbClr val="F5E1B4"/>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7" name="Rectangle 38"/>
          <p:cNvSpPr>
            <a:spLocks noChangeArrowheads="1"/>
          </p:cNvSpPr>
          <p:nvPr userDrawn="1"/>
        </p:nvSpPr>
        <p:spPr bwMode="auto">
          <a:xfrm>
            <a:off x="4580876" y="2674456"/>
            <a:ext cx="432000" cy="288000"/>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8" name="Rectangle 39"/>
          <p:cNvSpPr>
            <a:spLocks noChangeArrowheads="1"/>
          </p:cNvSpPr>
          <p:nvPr userDrawn="1"/>
        </p:nvSpPr>
        <p:spPr bwMode="auto">
          <a:xfrm>
            <a:off x="4580876" y="3016860"/>
            <a:ext cx="432000" cy="216000"/>
          </a:xfrm>
          <a:prstGeom prst="rect">
            <a:avLst/>
          </a:prstGeom>
          <a:pattFill prst="wdUpDiag">
            <a:fgClr>
              <a:schemeClr val="bg1"/>
            </a:fgClr>
            <a:bgClr>
              <a:srgbClr val="E2AB47"/>
            </a:bgClr>
          </a:patt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49" name="Rectangle 40"/>
          <p:cNvSpPr>
            <a:spLocks noChangeArrowheads="1"/>
          </p:cNvSpPr>
          <p:nvPr userDrawn="1"/>
        </p:nvSpPr>
        <p:spPr bwMode="auto">
          <a:xfrm>
            <a:off x="4580876" y="3288332"/>
            <a:ext cx="432000" cy="216000"/>
          </a:xfrm>
          <a:prstGeom prst="rect">
            <a:avLst/>
          </a:prstGeom>
          <a:pattFill prst="wdUpDiag">
            <a:fgClr>
              <a:schemeClr val="bg1"/>
            </a:fgClr>
            <a:bgClr>
              <a:srgbClr val="B9B1BB"/>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0" name="Rectangle 41"/>
          <p:cNvSpPr>
            <a:spLocks noChangeArrowheads="1"/>
          </p:cNvSpPr>
          <p:nvPr userDrawn="1"/>
        </p:nvSpPr>
        <p:spPr bwMode="auto">
          <a:xfrm>
            <a:off x="4580876" y="3570472"/>
            <a:ext cx="432000" cy="216000"/>
          </a:xfrm>
          <a:prstGeom prst="rect">
            <a:avLst/>
          </a:prstGeom>
          <a:pattFill prst="wdUpDiag">
            <a:fgClr>
              <a:schemeClr val="bg1"/>
            </a:fgClr>
            <a:bgClr>
              <a:srgbClr val="D2E4CF"/>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1" name="Rectangle 42"/>
          <p:cNvSpPr>
            <a:spLocks noChangeArrowheads="1"/>
          </p:cNvSpPr>
          <p:nvPr userDrawn="1"/>
        </p:nvSpPr>
        <p:spPr bwMode="auto">
          <a:xfrm>
            <a:off x="4580876" y="3855499"/>
            <a:ext cx="432000" cy="288000"/>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52" name="Rectangle 43"/>
          <p:cNvSpPr>
            <a:spLocks noChangeArrowheads="1"/>
          </p:cNvSpPr>
          <p:nvPr userDrawn="1"/>
        </p:nvSpPr>
        <p:spPr bwMode="auto">
          <a:xfrm>
            <a:off x="4580876" y="4198232"/>
            <a:ext cx="432000" cy="216000"/>
          </a:xfrm>
          <a:prstGeom prst="rect">
            <a:avLst/>
          </a:prstGeom>
          <a:pattFill prst="wdUpDiag">
            <a:fgClr>
              <a:schemeClr val="bg1"/>
            </a:fgClr>
            <a:bgClr>
              <a:srgbClr val="E7F2FB"/>
            </a:bgClr>
          </a:pattFill>
          <a:ln w="63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s-ES" sz="816" spc="-30" baseline="0" dirty="0">
              <a:latin typeface="+mn-lt"/>
            </a:endParaRPr>
          </a:p>
        </p:txBody>
      </p:sp>
      <p:sp>
        <p:nvSpPr>
          <p:cNvPr id="3" name="CuadroTexto 2">
            <a:extLst>
              <a:ext uri="{FF2B5EF4-FFF2-40B4-BE49-F238E27FC236}">
                <a16:creationId xmlns:a16="http://schemas.microsoft.com/office/drawing/2014/main" id="{67CF8825-F797-1C33-0ED8-757953C3F1D6}"/>
              </a:ext>
            </a:extLst>
          </p:cNvPr>
          <p:cNvSpPr txBox="1"/>
          <p:nvPr userDrawn="1"/>
        </p:nvSpPr>
        <p:spPr>
          <a:xfrm>
            <a:off x="254930" y="220895"/>
            <a:ext cx="2597388" cy="153888"/>
          </a:xfrm>
          <a:prstGeom prst="rect">
            <a:avLst/>
          </a:prstGeom>
          <a:noFill/>
        </p:spPr>
        <p:txBody>
          <a:bodyPr wrap="square" lIns="0" tIns="0" rIns="0" bIns="0" rtlCol="0">
            <a:spAutoFit/>
          </a:bodyPr>
          <a:lstStyle/>
          <a:p>
            <a:pPr algn="l"/>
            <a:r>
              <a:rPr lang="es-ES" sz="1000" spc="30" dirty="0">
                <a:solidFill>
                  <a:schemeClr val="bg1">
                    <a:lumMod val="50000"/>
                  </a:schemeClr>
                </a:solidFill>
                <a:latin typeface="Documan Light" pitchFamily="50" charset="0"/>
                <a:cs typeface="Documan Light" pitchFamily="50" charset="0"/>
              </a:rPr>
              <a:t>Calendario 2026</a:t>
            </a:r>
          </a:p>
        </p:txBody>
      </p:sp>
      <p:sp>
        <p:nvSpPr>
          <p:cNvPr id="4" name="CuadroTexto 3">
            <a:extLst>
              <a:ext uri="{FF2B5EF4-FFF2-40B4-BE49-F238E27FC236}">
                <a16:creationId xmlns:a16="http://schemas.microsoft.com/office/drawing/2014/main" id="{DE201456-80CF-2726-1134-AD4456FD890F}"/>
              </a:ext>
            </a:extLst>
          </p:cNvPr>
          <p:cNvSpPr txBox="1"/>
          <p:nvPr userDrawn="1"/>
        </p:nvSpPr>
        <p:spPr>
          <a:xfrm>
            <a:off x="254930" y="357956"/>
            <a:ext cx="3838232" cy="181332"/>
          </a:xfrm>
          <a:prstGeom prst="rect">
            <a:avLst/>
          </a:prstGeom>
          <a:noFill/>
        </p:spPr>
        <p:txBody>
          <a:bodyPr wrap="square" lIns="0" tIns="0" rIns="0" bIns="0" rtlCol="0">
            <a:spAutoFit/>
          </a:bodyPr>
          <a:lstStyle/>
          <a:p>
            <a:pPr algn="l">
              <a:lnSpc>
                <a:spcPts val="1600"/>
              </a:lnSpc>
              <a:spcBef>
                <a:spcPts val="200"/>
              </a:spcBef>
            </a:pPr>
            <a:r>
              <a:rPr lang="es-ES" sz="1000" spc="30" dirty="0">
                <a:solidFill>
                  <a:schemeClr val="bg1">
                    <a:lumMod val="50000"/>
                  </a:schemeClr>
                </a:solidFill>
                <a:latin typeface="Documan Light" pitchFamily="50" charset="0"/>
                <a:cs typeface="Documan Light" pitchFamily="50" charset="0"/>
              </a:rPr>
              <a:t>Publicaciones en el Sistema de Medidas</a:t>
            </a:r>
          </a:p>
        </p:txBody>
      </p:sp>
      <p:sp>
        <p:nvSpPr>
          <p:cNvPr id="5" name="Rectángulo redondeado 195">
            <a:extLst>
              <a:ext uri="{FF2B5EF4-FFF2-40B4-BE49-F238E27FC236}">
                <a16:creationId xmlns:a16="http://schemas.microsoft.com/office/drawing/2014/main" id="{B27C3135-7DF2-6DC9-9FB8-FC29C558B321}"/>
              </a:ext>
            </a:extLst>
          </p:cNvPr>
          <p:cNvSpPr/>
          <p:nvPr userDrawn="1"/>
        </p:nvSpPr>
        <p:spPr>
          <a:xfrm>
            <a:off x="258897" y="1141309"/>
            <a:ext cx="3598862" cy="2773362"/>
          </a:xfrm>
          <a:prstGeom prst="roundRect">
            <a:avLst>
              <a:gd name="adj" fmla="val 0"/>
            </a:avLst>
          </a:prstGeom>
          <a:solidFill>
            <a:schemeClr val="bg1"/>
          </a:solidFill>
          <a:ln w="63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spc="-30" dirty="0">
              <a:solidFill>
                <a:srgbClr val="006699"/>
              </a:solidFill>
            </a:endParaRPr>
          </a:p>
        </p:txBody>
      </p:sp>
      <p:cxnSp>
        <p:nvCxnSpPr>
          <p:cNvPr id="6" name="Conector recto 5">
            <a:extLst>
              <a:ext uri="{FF2B5EF4-FFF2-40B4-BE49-F238E27FC236}">
                <a16:creationId xmlns:a16="http://schemas.microsoft.com/office/drawing/2014/main" id="{DEC7E9DE-73CB-5291-5401-2A4C8832A554}"/>
              </a:ext>
            </a:extLst>
          </p:cNvPr>
          <p:cNvCxnSpPr/>
          <p:nvPr userDrawn="1"/>
        </p:nvCxnSpPr>
        <p:spPr>
          <a:xfrm flipV="1">
            <a:off x="772226"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24C26366-FA41-573F-34DB-3AACF85A0B67}"/>
              </a:ext>
            </a:extLst>
          </p:cNvPr>
          <p:cNvCxnSpPr/>
          <p:nvPr userDrawn="1"/>
        </p:nvCxnSpPr>
        <p:spPr>
          <a:xfrm flipV="1">
            <a:off x="128634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72691F89-959D-661A-C85E-45E64164ADC7}"/>
              </a:ext>
            </a:extLst>
          </p:cNvPr>
          <p:cNvCxnSpPr/>
          <p:nvPr userDrawn="1"/>
        </p:nvCxnSpPr>
        <p:spPr>
          <a:xfrm flipV="1">
            <a:off x="1800472"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FCDAB9D-E7D0-3142-FC3C-5263A88049EB}"/>
              </a:ext>
            </a:extLst>
          </p:cNvPr>
          <p:cNvCxnSpPr/>
          <p:nvPr userDrawn="1"/>
        </p:nvCxnSpPr>
        <p:spPr>
          <a:xfrm flipV="1">
            <a:off x="2314595"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B5F0916-5B59-D9DE-6D39-9A0D69F59F2E}"/>
              </a:ext>
            </a:extLst>
          </p:cNvPr>
          <p:cNvCxnSpPr/>
          <p:nvPr userDrawn="1"/>
        </p:nvCxnSpPr>
        <p:spPr>
          <a:xfrm flipV="1">
            <a:off x="2828718"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F4C5B23-40AF-5479-3C04-8DF08ED94068}"/>
              </a:ext>
            </a:extLst>
          </p:cNvPr>
          <p:cNvCxnSpPr/>
          <p:nvPr userDrawn="1"/>
        </p:nvCxnSpPr>
        <p:spPr>
          <a:xfrm flipV="1">
            <a:off x="3342841"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27CB3B4-3B5A-A152-5C4F-E46C66527429}"/>
              </a:ext>
            </a:extLst>
          </p:cNvPr>
          <p:cNvCxnSpPr/>
          <p:nvPr userDrawn="1"/>
        </p:nvCxnSpPr>
        <p:spPr>
          <a:xfrm>
            <a:off x="258103" y="2205465"/>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9D458BD-C9E2-86A9-5E25-4BAFE08E2DC0}"/>
              </a:ext>
            </a:extLst>
          </p:cNvPr>
          <p:cNvCxnSpPr/>
          <p:nvPr userDrawn="1"/>
        </p:nvCxnSpPr>
        <p:spPr>
          <a:xfrm>
            <a:off x="258103" y="2632767"/>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8353676C-D0F4-B9C4-6E52-07C18BC54863}"/>
              </a:ext>
            </a:extLst>
          </p:cNvPr>
          <p:cNvCxnSpPr/>
          <p:nvPr userDrawn="1"/>
        </p:nvCxnSpPr>
        <p:spPr>
          <a:xfrm>
            <a:off x="258897" y="1778163"/>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4EB52C5C-C8F1-D078-A6FC-5C6CB011D414}"/>
              </a:ext>
            </a:extLst>
          </p:cNvPr>
          <p:cNvSpPr txBox="1"/>
          <p:nvPr userDrawn="1"/>
        </p:nvSpPr>
        <p:spPr>
          <a:xfrm>
            <a:off x="1282043" y="1160013"/>
            <a:ext cx="515937" cy="153888"/>
          </a:xfrm>
          <a:prstGeom prst="rect">
            <a:avLst/>
          </a:prstGeom>
          <a:noFill/>
        </p:spPr>
        <p:txBody>
          <a:bodyPr wrap="square" lIns="0" tIns="0" rIns="0" bIns="0" rtlCol="0">
            <a:spAutoFit/>
          </a:bodyPr>
          <a:lstStyle/>
          <a:p>
            <a:pPr algn="ctr"/>
            <a:r>
              <a:rPr lang="es-ES" sz="1000" spc="100" baseline="0" dirty="0">
                <a:solidFill>
                  <a:schemeClr val="accent1"/>
                </a:solidFill>
                <a:latin typeface="Documan" pitchFamily="50" charset="0"/>
                <a:cs typeface="Documan" pitchFamily="50" charset="0"/>
              </a:rPr>
              <a:t>MI</a:t>
            </a:r>
          </a:p>
        </p:txBody>
      </p:sp>
      <p:sp>
        <p:nvSpPr>
          <p:cNvPr id="21" name="CuadroTexto 20">
            <a:extLst>
              <a:ext uri="{FF2B5EF4-FFF2-40B4-BE49-F238E27FC236}">
                <a16:creationId xmlns:a16="http://schemas.microsoft.com/office/drawing/2014/main" id="{0F3334AF-5D8E-DBC8-FD69-4B3577B2FEF7}"/>
              </a:ext>
            </a:extLst>
          </p:cNvPr>
          <p:cNvSpPr txBox="1"/>
          <p:nvPr userDrawn="1"/>
        </p:nvSpPr>
        <p:spPr>
          <a:xfrm>
            <a:off x="3341031"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D</a:t>
            </a:r>
          </a:p>
        </p:txBody>
      </p:sp>
      <p:cxnSp>
        <p:nvCxnSpPr>
          <p:cNvPr id="22" name="Conector recto 21">
            <a:extLst>
              <a:ext uri="{FF2B5EF4-FFF2-40B4-BE49-F238E27FC236}">
                <a16:creationId xmlns:a16="http://schemas.microsoft.com/office/drawing/2014/main" id="{1BB74D70-BB83-1BFD-75AB-5DD77F0EF97A}"/>
              </a:ext>
            </a:extLst>
          </p:cNvPr>
          <p:cNvCxnSpPr/>
          <p:nvPr userDrawn="1"/>
        </p:nvCxnSpPr>
        <p:spPr>
          <a:xfrm>
            <a:off x="256912" y="3060069"/>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AF997E24-520C-4DC0-91A3-B802B31858BF}"/>
              </a:ext>
            </a:extLst>
          </p:cNvPr>
          <p:cNvCxnSpPr/>
          <p:nvPr userDrawn="1"/>
        </p:nvCxnSpPr>
        <p:spPr>
          <a:xfrm>
            <a:off x="258103" y="3487371"/>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6ACBADFD-FFE3-2D85-C2DF-9F6264368F5E}"/>
              </a:ext>
            </a:extLst>
          </p:cNvPr>
          <p:cNvCxnSpPr/>
          <p:nvPr userDrawn="1"/>
        </p:nvCxnSpPr>
        <p:spPr>
          <a:xfrm flipV="1">
            <a:off x="258897"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53ECDB7A-D11A-5185-8E19-9705DAD9974D}"/>
              </a:ext>
            </a:extLst>
          </p:cNvPr>
          <p:cNvCxnSpPr/>
          <p:nvPr userDrawn="1"/>
        </p:nvCxnSpPr>
        <p:spPr>
          <a:xfrm flipV="1">
            <a:off x="3857759" y="1141310"/>
            <a:ext cx="0" cy="2773362"/>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3032379D-AE26-3374-DDB2-53ED39456254}"/>
              </a:ext>
            </a:extLst>
          </p:cNvPr>
          <p:cNvCxnSpPr/>
          <p:nvPr userDrawn="1"/>
        </p:nvCxnSpPr>
        <p:spPr>
          <a:xfrm>
            <a:off x="258897" y="1344712"/>
            <a:ext cx="3598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440EA453-8FE6-738D-21FA-40FF7D8631BD}"/>
              </a:ext>
            </a:extLst>
          </p:cNvPr>
          <p:cNvSpPr txBox="1"/>
          <p:nvPr userDrawn="1"/>
        </p:nvSpPr>
        <p:spPr>
          <a:xfrm>
            <a:off x="2821125" y="1167157"/>
            <a:ext cx="515937" cy="153888"/>
          </a:xfrm>
          <a:prstGeom prst="rect">
            <a:avLst/>
          </a:prstGeom>
          <a:noFill/>
        </p:spPr>
        <p:txBody>
          <a:bodyPr wrap="square" lIns="0" tIns="0" rIns="0" bIns="0" rtlCol="0">
            <a:spAutoFit/>
          </a:bodyPr>
          <a:lstStyle/>
          <a:p>
            <a:pPr algn="ctr"/>
            <a:r>
              <a:rPr lang="es-ES" sz="1000" spc="-30" dirty="0">
                <a:solidFill>
                  <a:schemeClr val="accent2"/>
                </a:solidFill>
                <a:latin typeface="Documan Medium" pitchFamily="50" charset="0"/>
                <a:cs typeface="Documan Medium" pitchFamily="50" charset="0"/>
              </a:rPr>
              <a:t>S</a:t>
            </a:r>
          </a:p>
        </p:txBody>
      </p:sp>
      <p:sp>
        <p:nvSpPr>
          <p:cNvPr id="57" name="CuadroTexto 56">
            <a:extLst>
              <a:ext uri="{FF2B5EF4-FFF2-40B4-BE49-F238E27FC236}">
                <a16:creationId xmlns:a16="http://schemas.microsoft.com/office/drawing/2014/main" id="{2150354A-2BB8-2C28-70F2-EDD0F3A2382B}"/>
              </a:ext>
            </a:extLst>
          </p:cNvPr>
          <p:cNvSpPr txBox="1"/>
          <p:nvPr userDrawn="1"/>
        </p:nvSpPr>
        <p:spPr>
          <a:xfrm>
            <a:off x="764518"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M</a:t>
            </a:r>
          </a:p>
        </p:txBody>
      </p:sp>
      <p:sp>
        <p:nvSpPr>
          <p:cNvPr id="58" name="CuadroTexto 57">
            <a:extLst>
              <a:ext uri="{FF2B5EF4-FFF2-40B4-BE49-F238E27FC236}">
                <a16:creationId xmlns:a16="http://schemas.microsoft.com/office/drawing/2014/main" id="{E8D1FDB4-29EE-D649-0CD8-4CC189C0A1B1}"/>
              </a:ext>
            </a:extLst>
          </p:cNvPr>
          <p:cNvSpPr txBox="1"/>
          <p:nvPr userDrawn="1"/>
        </p:nvSpPr>
        <p:spPr>
          <a:xfrm>
            <a:off x="1797186"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J</a:t>
            </a:r>
          </a:p>
        </p:txBody>
      </p:sp>
      <p:sp>
        <p:nvSpPr>
          <p:cNvPr id="59" name="CuadroTexto 58">
            <a:extLst>
              <a:ext uri="{FF2B5EF4-FFF2-40B4-BE49-F238E27FC236}">
                <a16:creationId xmlns:a16="http://schemas.microsoft.com/office/drawing/2014/main" id="{37D527D4-275A-CA7D-2B04-2982E39B9C1E}"/>
              </a:ext>
            </a:extLst>
          </p:cNvPr>
          <p:cNvSpPr txBox="1"/>
          <p:nvPr userDrawn="1"/>
        </p:nvSpPr>
        <p:spPr>
          <a:xfrm>
            <a:off x="258105"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L</a:t>
            </a:r>
          </a:p>
        </p:txBody>
      </p:sp>
      <p:sp>
        <p:nvSpPr>
          <p:cNvPr id="60" name="CuadroTexto 59">
            <a:extLst>
              <a:ext uri="{FF2B5EF4-FFF2-40B4-BE49-F238E27FC236}">
                <a16:creationId xmlns:a16="http://schemas.microsoft.com/office/drawing/2014/main" id="{52296D0B-F280-FE94-ADF1-24DAE139CB69}"/>
              </a:ext>
            </a:extLst>
          </p:cNvPr>
          <p:cNvSpPr txBox="1"/>
          <p:nvPr userDrawn="1"/>
        </p:nvSpPr>
        <p:spPr>
          <a:xfrm>
            <a:off x="2309950" y="1167157"/>
            <a:ext cx="515937" cy="153888"/>
          </a:xfrm>
          <a:prstGeom prst="rect">
            <a:avLst/>
          </a:prstGeom>
          <a:noFill/>
        </p:spPr>
        <p:txBody>
          <a:bodyPr wrap="square" lIns="0" tIns="0" rIns="0" bIns="0" rtlCol="0">
            <a:spAutoFit/>
          </a:bodyPr>
          <a:lstStyle/>
          <a:p>
            <a:pPr algn="ctr"/>
            <a:r>
              <a:rPr lang="es-ES" sz="1000" spc="-30" dirty="0">
                <a:solidFill>
                  <a:schemeClr val="accent1"/>
                </a:solidFill>
                <a:latin typeface="Documan" pitchFamily="50" charset="0"/>
                <a:cs typeface="Documan" pitchFamily="50" charset="0"/>
              </a:rPr>
              <a:t>V</a:t>
            </a:r>
          </a:p>
        </p:txBody>
      </p:sp>
    </p:spTree>
    <p:extLst>
      <p:ext uri="{BB962C8B-B14F-4D97-AF65-F5344CB8AC3E}">
        <p14:creationId xmlns:p14="http://schemas.microsoft.com/office/powerpoint/2010/main" val="2281474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extLst>
    <p:ext uri="{DCECCB84-F9BA-43D5-87BE-67443E8EF086}">
      <p15:sldGuideLst xmlns:p15="http://schemas.microsoft.com/office/powerpoint/2012/main">
        <p15:guide id="1" orient="horz" pos="249" userDrawn="1">
          <p15:clr>
            <a:srgbClr val="FBAE40"/>
          </p15:clr>
        </p15:guide>
        <p15:guide id="2" orient="horz" pos="260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38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708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56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0528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56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480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74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68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37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67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8" name="Rectángulo 7"/>
          <p:cNvSpPr/>
          <p:nvPr userDrawn="1"/>
        </p:nvSpPr>
        <p:spPr>
          <a:xfrm>
            <a:off x="4320381" y="0"/>
            <a:ext cx="4319588" cy="4679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dirty="0"/>
          </a:p>
        </p:txBody>
      </p:sp>
    </p:spTree>
    <p:extLst>
      <p:ext uri="{BB962C8B-B14F-4D97-AF65-F5344CB8AC3E}">
        <p14:creationId xmlns:p14="http://schemas.microsoft.com/office/powerpoint/2010/main" val="149115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4510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162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818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53" y="249164"/>
            <a:ext cx="7452658" cy="90457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053" y="1245820"/>
            <a:ext cx="7452658" cy="296938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94052" y="4337621"/>
            <a:ext cx="1944172" cy="249164"/>
          </a:xfrm>
          <a:prstGeom prst="rect">
            <a:avLst/>
          </a:prstGeom>
        </p:spPr>
        <p:txBody>
          <a:bodyPr vert="horz" lIns="91440" tIns="45720" rIns="91440" bIns="45720" rtlCol="0" anchor="ctr"/>
          <a:lstStyle>
            <a:lvl1pPr algn="l">
              <a:defRPr sz="819">
                <a:solidFill>
                  <a:schemeClr val="tx1">
                    <a:tint val="75000"/>
                  </a:schemeClr>
                </a:solidFill>
              </a:defRPr>
            </a:lvl1pPr>
          </a:lstStyle>
          <a:p>
            <a:endParaRPr lang="es-ES" dirty="0"/>
          </a:p>
        </p:txBody>
      </p:sp>
      <p:sp>
        <p:nvSpPr>
          <p:cNvPr id="5" name="Footer Placeholder 4"/>
          <p:cNvSpPr>
            <a:spLocks noGrp="1"/>
          </p:cNvSpPr>
          <p:nvPr>
            <p:ph type="ftr" sz="quarter" idx="3"/>
          </p:nvPr>
        </p:nvSpPr>
        <p:spPr>
          <a:xfrm>
            <a:off x="2862253" y="4337621"/>
            <a:ext cx="2916258" cy="249164"/>
          </a:xfrm>
          <a:prstGeom prst="rect">
            <a:avLst/>
          </a:prstGeom>
        </p:spPr>
        <p:txBody>
          <a:bodyPr vert="horz" lIns="91440" tIns="45720" rIns="91440" bIns="45720" rtlCol="0" anchor="ctr"/>
          <a:lstStyle>
            <a:lvl1pPr algn="ctr">
              <a:defRPr sz="819">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102539" y="4337621"/>
            <a:ext cx="1944172" cy="249164"/>
          </a:xfrm>
          <a:prstGeom prst="rect">
            <a:avLst/>
          </a:prstGeom>
        </p:spPr>
        <p:txBody>
          <a:bodyPr vert="horz" lIns="91440" tIns="45720" rIns="91440" bIns="45720" rtlCol="0" anchor="ctr"/>
          <a:lstStyle>
            <a:lvl1pPr algn="r">
              <a:defRPr sz="819">
                <a:solidFill>
                  <a:schemeClr val="tx1">
                    <a:tint val="75000"/>
                  </a:schemeClr>
                </a:solidFill>
              </a:defRPr>
            </a:lvl1pPr>
          </a:lstStyle>
          <a:p>
            <a:fld id="{21F1548F-7A6C-4403-A9AD-F6D5BE483DDF}" type="slidenum">
              <a:rPr lang="es-ES" smtClean="0"/>
              <a:t>‹Nº›</a:t>
            </a:fld>
            <a:endParaRPr lang="es-ES" dirty="0"/>
          </a:p>
        </p:txBody>
      </p:sp>
    </p:spTree>
    <p:extLst>
      <p:ext uri="{BB962C8B-B14F-4D97-AF65-F5344CB8AC3E}">
        <p14:creationId xmlns:p14="http://schemas.microsoft.com/office/powerpoint/2010/main" val="42539512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hf hdr="0" ftr="0" dt="0"/>
  <p:txStyles>
    <p:titleStyle>
      <a:lvl1pPr algn="l" defTabSz="623987" rtl="0" eaLnBrk="1" latinLnBrk="0" hangingPunct="1">
        <a:lnSpc>
          <a:spcPct val="90000"/>
        </a:lnSpc>
        <a:spcBef>
          <a:spcPct val="0"/>
        </a:spcBef>
        <a:buNone/>
        <a:defRPr sz="3003" kern="1200">
          <a:solidFill>
            <a:schemeClr val="tx1"/>
          </a:solidFill>
          <a:latin typeface="+mj-lt"/>
          <a:ea typeface="+mj-ea"/>
          <a:cs typeface="+mj-cs"/>
        </a:defRPr>
      </a:lvl1pPr>
    </p:titleStyle>
    <p:bodyStyle>
      <a:lvl1pPr marL="155997" indent="-155997" algn="l" defTabSz="623987" rtl="0" eaLnBrk="1" latinLnBrk="0" hangingPunct="1">
        <a:lnSpc>
          <a:spcPct val="90000"/>
        </a:lnSpc>
        <a:spcBef>
          <a:spcPts val="682"/>
        </a:spcBef>
        <a:buFont typeface="Arial" panose="020B0604020202020204" pitchFamily="34" charset="0"/>
        <a:buChar char="•"/>
        <a:defRPr sz="1911" kern="1200">
          <a:solidFill>
            <a:schemeClr val="tx1"/>
          </a:solidFill>
          <a:latin typeface="+mn-lt"/>
          <a:ea typeface="+mn-ea"/>
          <a:cs typeface="+mn-cs"/>
        </a:defRPr>
      </a:lvl1pPr>
      <a:lvl2pPr marL="467990" indent="-155997" algn="l" defTabSz="623987" rtl="0" eaLnBrk="1" latinLnBrk="0" hangingPunct="1">
        <a:lnSpc>
          <a:spcPct val="90000"/>
        </a:lnSpc>
        <a:spcBef>
          <a:spcPts val="341"/>
        </a:spcBef>
        <a:buFont typeface="Arial" panose="020B0604020202020204" pitchFamily="34" charset="0"/>
        <a:buChar char="•"/>
        <a:defRPr sz="1638" kern="1200">
          <a:solidFill>
            <a:schemeClr val="tx1"/>
          </a:solidFill>
          <a:latin typeface="+mn-lt"/>
          <a:ea typeface="+mn-ea"/>
          <a:cs typeface="+mn-cs"/>
        </a:defRPr>
      </a:lvl2pPr>
      <a:lvl3pPr marL="779983" indent="-155997" algn="l" defTabSz="623987" rtl="0" eaLnBrk="1" latinLnBrk="0" hangingPunct="1">
        <a:lnSpc>
          <a:spcPct val="90000"/>
        </a:lnSpc>
        <a:spcBef>
          <a:spcPts val="341"/>
        </a:spcBef>
        <a:buFont typeface="Arial" panose="020B0604020202020204" pitchFamily="34" charset="0"/>
        <a:buChar char="•"/>
        <a:defRPr sz="1365" kern="1200">
          <a:solidFill>
            <a:schemeClr val="tx1"/>
          </a:solidFill>
          <a:latin typeface="+mn-lt"/>
          <a:ea typeface="+mn-ea"/>
          <a:cs typeface="+mn-cs"/>
        </a:defRPr>
      </a:lvl3pPr>
      <a:lvl4pPr marL="1091976"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4pPr>
      <a:lvl5pPr marL="1403970"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5pPr>
      <a:lvl6pPr marL="1715963"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6pPr>
      <a:lvl7pPr marL="2027956"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7pPr>
      <a:lvl8pPr marL="2339950"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8pPr>
      <a:lvl9pPr marL="2651943" indent="-155997" algn="l" defTabSz="623987" rtl="0" eaLnBrk="1" latinLnBrk="0" hangingPunct="1">
        <a:lnSpc>
          <a:spcPct val="90000"/>
        </a:lnSpc>
        <a:spcBef>
          <a:spcPts val="341"/>
        </a:spcBef>
        <a:buFont typeface="Arial" panose="020B0604020202020204" pitchFamily="34" charset="0"/>
        <a:buChar char="•"/>
        <a:defRPr sz="1228" kern="1200">
          <a:solidFill>
            <a:schemeClr val="tx1"/>
          </a:solidFill>
          <a:latin typeface="+mn-lt"/>
          <a:ea typeface="+mn-ea"/>
          <a:cs typeface="+mn-cs"/>
        </a:defRPr>
      </a:lvl9pPr>
    </p:bodyStyle>
    <p:otherStyle>
      <a:defPPr>
        <a:defRPr lang="en-US"/>
      </a:defPPr>
      <a:lvl1pPr marL="0" algn="l" defTabSz="623987" rtl="0" eaLnBrk="1" latinLnBrk="0" hangingPunct="1">
        <a:defRPr sz="1228" kern="1200">
          <a:solidFill>
            <a:schemeClr val="tx1"/>
          </a:solidFill>
          <a:latin typeface="+mn-lt"/>
          <a:ea typeface="+mn-ea"/>
          <a:cs typeface="+mn-cs"/>
        </a:defRPr>
      </a:lvl1pPr>
      <a:lvl2pPr marL="311993" algn="l" defTabSz="623987" rtl="0" eaLnBrk="1" latinLnBrk="0" hangingPunct="1">
        <a:defRPr sz="1228" kern="1200">
          <a:solidFill>
            <a:schemeClr val="tx1"/>
          </a:solidFill>
          <a:latin typeface="+mn-lt"/>
          <a:ea typeface="+mn-ea"/>
          <a:cs typeface="+mn-cs"/>
        </a:defRPr>
      </a:lvl2pPr>
      <a:lvl3pPr marL="623987" algn="l" defTabSz="623987" rtl="0" eaLnBrk="1" latinLnBrk="0" hangingPunct="1">
        <a:defRPr sz="1228" kern="1200">
          <a:solidFill>
            <a:schemeClr val="tx1"/>
          </a:solidFill>
          <a:latin typeface="+mn-lt"/>
          <a:ea typeface="+mn-ea"/>
          <a:cs typeface="+mn-cs"/>
        </a:defRPr>
      </a:lvl3pPr>
      <a:lvl4pPr marL="935980" algn="l" defTabSz="623987" rtl="0" eaLnBrk="1" latinLnBrk="0" hangingPunct="1">
        <a:defRPr sz="1228" kern="1200">
          <a:solidFill>
            <a:schemeClr val="tx1"/>
          </a:solidFill>
          <a:latin typeface="+mn-lt"/>
          <a:ea typeface="+mn-ea"/>
          <a:cs typeface="+mn-cs"/>
        </a:defRPr>
      </a:lvl4pPr>
      <a:lvl5pPr marL="1247973" algn="l" defTabSz="623987" rtl="0" eaLnBrk="1" latinLnBrk="0" hangingPunct="1">
        <a:defRPr sz="1228" kern="1200">
          <a:solidFill>
            <a:schemeClr val="tx1"/>
          </a:solidFill>
          <a:latin typeface="+mn-lt"/>
          <a:ea typeface="+mn-ea"/>
          <a:cs typeface="+mn-cs"/>
        </a:defRPr>
      </a:lvl5pPr>
      <a:lvl6pPr marL="1559966" algn="l" defTabSz="623987" rtl="0" eaLnBrk="1" latinLnBrk="0" hangingPunct="1">
        <a:defRPr sz="1228" kern="1200">
          <a:solidFill>
            <a:schemeClr val="tx1"/>
          </a:solidFill>
          <a:latin typeface="+mn-lt"/>
          <a:ea typeface="+mn-ea"/>
          <a:cs typeface="+mn-cs"/>
        </a:defRPr>
      </a:lvl6pPr>
      <a:lvl7pPr marL="1871960" algn="l" defTabSz="623987" rtl="0" eaLnBrk="1" latinLnBrk="0" hangingPunct="1">
        <a:defRPr sz="1228" kern="1200">
          <a:solidFill>
            <a:schemeClr val="tx1"/>
          </a:solidFill>
          <a:latin typeface="+mn-lt"/>
          <a:ea typeface="+mn-ea"/>
          <a:cs typeface="+mn-cs"/>
        </a:defRPr>
      </a:lvl7pPr>
      <a:lvl8pPr marL="2183953" algn="l" defTabSz="623987" rtl="0" eaLnBrk="1" latinLnBrk="0" hangingPunct="1">
        <a:defRPr sz="1228" kern="1200">
          <a:solidFill>
            <a:schemeClr val="tx1"/>
          </a:solidFill>
          <a:latin typeface="+mn-lt"/>
          <a:ea typeface="+mn-ea"/>
          <a:cs typeface="+mn-cs"/>
        </a:defRPr>
      </a:lvl8pPr>
      <a:lvl9pPr marL="2495946" algn="l" defTabSz="623987" rtl="0" eaLnBrk="1" latinLnBrk="0" hangingPunct="1">
        <a:defRPr sz="12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4.xml"/><Relationship Id="rId3" Type="http://schemas.openxmlformats.org/officeDocument/2006/relationships/image" Target="../media/image3.emf"/><Relationship Id="rId7" Type="http://schemas.openxmlformats.org/officeDocument/2006/relationships/slide" Target="slide14.xml"/><Relationship Id="rId12" Type="http://schemas.openxmlformats.org/officeDocument/2006/relationships/slide" Target="slide2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22.xml"/><Relationship Id="rId5" Type="http://schemas.openxmlformats.org/officeDocument/2006/relationships/slide" Target="slide8.xml"/><Relationship Id="rId10" Type="http://schemas.openxmlformats.org/officeDocument/2006/relationships/slide" Target="slide20.xml"/><Relationship Id="rId4" Type="http://schemas.openxmlformats.org/officeDocument/2006/relationships/slide" Target="slide12.xml"/><Relationship Id="rId9" Type="http://schemas.openxmlformats.org/officeDocument/2006/relationships/slide" Target="slide18.xml"/><Relationship Id="rId14"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9.xml"/><Relationship Id="rId7" Type="http://schemas.openxmlformats.org/officeDocument/2006/relationships/slide" Target="slide19.xml"/><Relationship Id="rId12" Type="http://schemas.openxmlformats.org/officeDocument/2006/relationships/slide" Target="slide7.xml"/><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5.xml"/><Relationship Id="rId5" Type="http://schemas.openxmlformats.org/officeDocument/2006/relationships/slide" Target="slide15.xml"/><Relationship Id="rId10"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23.xml"/></Relationships>
</file>

<file path=ppt/slides/_rels/slide1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6.xml"/><Relationship Id="rId3" Type="http://schemas.openxmlformats.org/officeDocument/2006/relationships/image" Target="../media/image3.emf"/><Relationship Id="rId7" Type="http://schemas.openxmlformats.org/officeDocument/2006/relationships/slide" Target="slide16.xml"/><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24.xml"/><Relationship Id="rId5" Type="http://schemas.openxmlformats.org/officeDocument/2006/relationships/slide" Target="slide10.xml"/><Relationship Id="rId10" Type="http://schemas.openxmlformats.org/officeDocument/2006/relationships/slide" Target="slide22.xml"/><Relationship Id="rId4" Type="http://schemas.openxmlformats.org/officeDocument/2006/relationships/slide" Target="slide14.xml"/><Relationship Id="rId9" Type="http://schemas.openxmlformats.org/officeDocument/2006/relationships/slide" Target="slide20.xml"/><Relationship Id="rId14" Type="http://schemas.openxmlformats.org/officeDocument/2006/relationships/slide" Target="slide8.xml"/></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13" Type="http://schemas.openxmlformats.org/officeDocument/2006/relationships/slide" Target="slide9.xml"/><Relationship Id="rId3" Type="http://schemas.openxmlformats.org/officeDocument/2006/relationships/slide" Target="slide15.xml"/><Relationship Id="rId7" Type="http://schemas.openxmlformats.org/officeDocument/2006/relationships/slide" Target="slide19.xml"/><Relationship Id="rId12"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slide" Target="slide5.xml"/><Relationship Id="rId5" Type="http://schemas.openxmlformats.org/officeDocument/2006/relationships/slide" Target="slide3.xml"/><Relationship Id="rId10" Type="http://schemas.openxmlformats.org/officeDocument/2006/relationships/slide" Target="slide25.xml"/><Relationship Id="rId4" Type="http://schemas.openxmlformats.org/officeDocument/2006/relationships/slide" Target="slide11.xml"/><Relationship Id="rId9" Type="http://schemas.openxmlformats.org/officeDocument/2006/relationships/slide" Target="slide23.xm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8.xml"/><Relationship Id="rId3" Type="http://schemas.openxmlformats.org/officeDocument/2006/relationships/image" Target="../media/image3.emf"/><Relationship Id="rId7" Type="http://schemas.openxmlformats.org/officeDocument/2006/relationships/slide" Target="slide18.xml"/><Relationship Id="rId12"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12.xml"/><Relationship Id="rId10" Type="http://schemas.openxmlformats.org/officeDocument/2006/relationships/slide" Target="slide24.xml"/><Relationship Id="rId4" Type="http://schemas.openxmlformats.org/officeDocument/2006/relationships/slide" Target="slide16.xml"/><Relationship Id="rId9" Type="http://schemas.openxmlformats.org/officeDocument/2006/relationships/slide" Target="slide22.xml"/><Relationship Id="rId14"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3.xml"/><Relationship Id="rId7" Type="http://schemas.openxmlformats.org/officeDocument/2006/relationships/slide" Target="slide23.xml"/><Relationship Id="rId12" Type="http://schemas.openxmlformats.org/officeDocument/2006/relationships/slide" Target="slide11.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9.xml"/><Relationship Id="rId5" Type="http://schemas.openxmlformats.org/officeDocument/2006/relationships/slide" Target="slide19.xml"/><Relationship Id="rId10" Type="http://schemas.openxmlformats.org/officeDocument/2006/relationships/slide" Target="slide7.xml"/><Relationship Id="rId4" Type="http://schemas.openxmlformats.org/officeDocument/2006/relationships/slide" Target="slide3.xml"/><Relationship Id="rId9" Type="http://schemas.openxmlformats.org/officeDocument/2006/relationships/slide" Target="slide5.xml"/></Relationships>
</file>

<file path=ppt/slides/_rels/slide16.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10.xml"/><Relationship Id="rId3" Type="http://schemas.openxmlformats.org/officeDocument/2006/relationships/image" Target="../media/image3.emf"/><Relationship Id="rId7" Type="http://schemas.openxmlformats.org/officeDocument/2006/relationships/slide" Target="slide20.xml"/><Relationship Id="rId12" Type="http://schemas.openxmlformats.org/officeDocument/2006/relationships/slide" Target="slide8.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6.xml"/><Relationship Id="rId5" Type="http://schemas.openxmlformats.org/officeDocument/2006/relationships/slide" Target="slide14.xml"/><Relationship Id="rId10" Type="http://schemas.openxmlformats.org/officeDocument/2006/relationships/slide" Target="slide4.xml"/><Relationship Id="rId4" Type="http://schemas.openxmlformats.org/officeDocument/2006/relationships/slide" Target="slide18.xml"/><Relationship Id="rId9" Type="http://schemas.openxmlformats.org/officeDocument/2006/relationships/slide" Target="slide24.xml"/><Relationship Id="rId14" Type="http://schemas.openxmlformats.org/officeDocument/2006/relationships/slide" Target="slide12.xml"/></Relationships>
</file>

<file path=ppt/slides/_rels/slide1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5.xml"/><Relationship Id="rId7" Type="http://schemas.openxmlformats.org/officeDocument/2006/relationships/slide" Target="slide25.xml"/><Relationship Id="rId12" Type="http://schemas.openxmlformats.org/officeDocument/2006/relationships/slide" Target="slide13.xml"/><Relationship Id="rId2"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11.xml"/><Relationship Id="rId5" Type="http://schemas.openxmlformats.org/officeDocument/2006/relationships/slide" Target="slide21.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7.xml"/></Relationships>
</file>

<file path=ppt/slides/_rels/slide18.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12.xml"/><Relationship Id="rId3" Type="http://schemas.openxmlformats.org/officeDocument/2006/relationships/image" Target="../media/image3.emf"/><Relationship Id="rId7" Type="http://schemas.openxmlformats.org/officeDocument/2006/relationships/slide" Target="slide22.xml"/><Relationship Id="rId12"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8.xml"/><Relationship Id="rId5" Type="http://schemas.openxmlformats.org/officeDocument/2006/relationships/slide" Target="slide16.xml"/><Relationship Id="rId10" Type="http://schemas.openxmlformats.org/officeDocument/2006/relationships/slide" Target="slide6.xml"/><Relationship Id="rId4" Type="http://schemas.openxmlformats.org/officeDocument/2006/relationships/slide" Target="slide20.xml"/><Relationship Id="rId9" Type="http://schemas.openxmlformats.org/officeDocument/2006/relationships/slide" Target="slide4.xml"/><Relationship Id="rId14" Type="http://schemas.openxmlformats.org/officeDocument/2006/relationships/slide" Target="slide14.xml"/></Relationships>
</file>

<file path=ppt/slides/_rels/slide1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7.xml"/><Relationship Id="rId7" Type="http://schemas.openxmlformats.org/officeDocument/2006/relationships/slide" Target="slide5.xml"/><Relationship Id="rId12" Type="http://schemas.openxmlformats.org/officeDocument/2006/relationships/slide" Target="slide15.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13.xml"/><Relationship Id="rId5" Type="http://schemas.openxmlformats.org/officeDocument/2006/relationships/slide" Target="slide23.xml"/><Relationship Id="rId10" Type="http://schemas.openxmlformats.org/officeDocument/2006/relationships/slide" Target="slide11.xml"/><Relationship Id="rId4" Type="http://schemas.openxmlformats.org/officeDocument/2006/relationships/slide" Target="slide3.xml"/><Relationship Id="rId9" Type="http://schemas.openxmlformats.org/officeDocument/2006/relationships/slide" Target="slide9.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20.xml"/><Relationship Id="rId5" Type="http://schemas.openxmlformats.org/officeDocument/2006/relationships/slide" Target="slide8.xml"/><Relationship Id="rId10" Type="http://schemas.openxmlformats.org/officeDocument/2006/relationships/slide" Target="slide18.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1.xml"/></Relationships>
</file>

<file path=ppt/slides/_rels/slide20.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6.xml"/><Relationship Id="rId3" Type="http://schemas.openxmlformats.org/officeDocument/2006/relationships/slide" Target="slide22.xml"/><Relationship Id="rId7" Type="http://schemas.openxmlformats.org/officeDocument/2006/relationships/slide" Target="slide4.xml"/><Relationship Id="rId12"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24.xml"/><Relationship Id="rId11" Type="http://schemas.openxmlformats.org/officeDocument/2006/relationships/slide" Target="slide12.xml"/><Relationship Id="rId5" Type="http://schemas.openxmlformats.org/officeDocument/2006/relationships/slide" Target="slide2.xml"/><Relationship Id="rId10" Type="http://schemas.openxmlformats.org/officeDocument/2006/relationships/slide" Target="slide10.xml"/><Relationship Id="rId4" Type="http://schemas.openxmlformats.org/officeDocument/2006/relationships/slide" Target="slide18.xml"/><Relationship Id="rId9" Type="http://schemas.openxmlformats.org/officeDocument/2006/relationships/slide" Target="slide8.xml"/></Relationships>
</file>

<file path=ppt/slides/_rels/slide2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9.xml"/><Relationship Id="rId7" Type="http://schemas.openxmlformats.org/officeDocument/2006/relationships/slide" Target="slide7.xml"/><Relationship Id="rId12" Type="http://schemas.openxmlformats.org/officeDocument/2006/relationships/slide" Target="slide17.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5" Type="http://schemas.openxmlformats.org/officeDocument/2006/relationships/slide" Target="slide25.xml"/><Relationship Id="rId10" Type="http://schemas.openxmlformats.org/officeDocument/2006/relationships/slide" Target="slide13.xml"/><Relationship Id="rId4" Type="http://schemas.openxmlformats.org/officeDocument/2006/relationships/slide" Target="slide3.xml"/><Relationship Id="rId9" Type="http://schemas.openxmlformats.org/officeDocument/2006/relationships/slide" Target="slide11.xml"/></Relationships>
</file>

<file path=ppt/slides/_rels/slide2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3" Type="http://schemas.openxmlformats.org/officeDocument/2006/relationships/slide" Target="slide24.xml"/><Relationship Id="rId7" Type="http://schemas.openxmlformats.org/officeDocument/2006/relationships/slide" Target="slide6.xml"/><Relationship Id="rId12"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slide" Target="slide20.xml"/><Relationship Id="rId9" Type="http://schemas.openxmlformats.org/officeDocument/2006/relationships/slide" Target="slide10.xml"/></Relationships>
</file>

<file path=ppt/slides/_rels/slide2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21.xml"/><Relationship Id="rId7" Type="http://schemas.openxmlformats.org/officeDocument/2006/relationships/slide" Target="slide9.xml"/><Relationship Id="rId12" Type="http://schemas.openxmlformats.org/officeDocument/2006/relationships/slide" Target="slide19.xml"/><Relationship Id="rId2"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7.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13.xml"/></Relationships>
</file>

<file path=ppt/slides/_rels/slide2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3" Type="http://schemas.openxmlformats.org/officeDocument/2006/relationships/slide" Target="slide26.xml"/><Relationship Id="rId7" Type="http://schemas.openxmlformats.org/officeDocument/2006/relationships/slide" Target="slide6.xml"/><Relationship Id="rId12"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slide" Target="slide14.xml"/><Relationship Id="rId5" Type="http://schemas.openxmlformats.org/officeDocument/2006/relationships/slide" Target="slide2.xml"/><Relationship Id="rId10" Type="http://schemas.openxmlformats.org/officeDocument/2006/relationships/slide" Target="slide12.xml"/><Relationship Id="rId4" Type="http://schemas.openxmlformats.org/officeDocument/2006/relationships/slide" Target="slide22.xml"/><Relationship Id="rId9" Type="http://schemas.openxmlformats.org/officeDocument/2006/relationships/slide" Target="slide10.xml"/><Relationship Id="rId14" Type="http://schemas.openxmlformats.org/officeDocument/2006/relationships/slide" Target="slide20.xml"/></Relationships>
</file>

<file path=ppt/slides/_rels/slide2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3" Type="http://schemas.openxmlformats.org/officeDocument/2006/relationships/slide" Target="slide23.xml"/><Relationship Id="rId7" Type="http://schemas.openxmlformats.org/officeDocument/2006/relationships/slide" Target="slide9.xml"/><Relationship Id="rId12" Type="http://schemas.openxmlformats.org/officeDocument/2006/relationships/slide" Target="slide1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7.xml"/><Relationship Id="rId5" Type="http://schemas.openxmlformats.org/officeDocument/2006/relationships/slide" Target="slide5.xml"/><Relationship Id="rId10" Type="http://schemas.openxmlformats.org/officeDocument/2006/relationships/slide" Target="slide15.xml"/><Relationship Id="rId4" Type="http://schemas.openxmlformats.org/officeDocument/2006/relationships/slide" Target="slide3.xml"/><Relationship Id="rId9" Type="http://schemas.openxmlformats.org/officeDocument/2006/relationships/slide" Target="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1.xml"/><Relationship Id="rId3" Type="http://schemas.openxmlformats.org/officeDocument/2006/relationships/slide" Target="slide7.xml"/><Relationship Id="rId7" Type="http://schemas.openxmlformats.org/officeDocument/2006/relationships/slide" Target="slide15.xml"/><Relationship Id="rId12" Type="http://schemas.openxmlformats.org/officeDocument/2006/relationships/slide" Target="slide25.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1.xml"/><Relationship Id="rId10" Type="http://schemas.openxmlformats.org/officeDocument/2006/relationships/slide" Target="slide21.xml"/><Relationship Id="rId4" Type="http://schemas.openxmlformats.org/officeDocument/2006/relationships/slide" Target="slide9.xml"/><Relationship Id="rId9" Type="http://schemas.openxmlformats.org/officeDocument/2006/relationships/slide" Target="slide19.xml"/></Relationships>
</file>

<file path=ppt/slides/_rels/slide4.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3" Type="http://schemas.openxmlformats.org/officeDocument/2006/relationships/slide" Target="slide2.xml"/><Relationship Id="rId7" Type="http://schemas.openxmlformats.org/officeDocument/2006/relationships/slide" Target="slide10.xml"/><Relationship Id="rId12"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0" Type="http://schemas.openxmlformats.org/officeDocument/2006/relationships/slide" Target="slide16.xml"/><Relationship Id="rId4" Type="http://schemas.openxmlformats.org/officeDocument/2006/relationships/image" Target="../media/image3.emf"/><Relationship Id="rId9" Type="http://schemas.openxmlformats.org/officeDocument/2006/relationships/slide" Target="slide14.xml"/><Relationship Id="rId14" Type="http://schemas.openxmlformats.org/officeDocument/2006/relationships/slide" Target="slide24.xml"/></Relationships>
</file>

<file path=ppt/slides/_rels/slide5.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7.xml"/><Relationship Id="rId7" Type="http://schemas.openxmlformats.org/officeDocument/2006/relationships/slide" Target="slide15.xml"/><Relationship Id="rId12"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1.xml"/><Relationship Id="rId10" Type="http://schemas.openxmlformats.org/officeDocument/2006/relationships/slide" Target="slide21.xml"/><Relationship Id="rId4" Type="http://schemas.openxmlformats.org/officeDocument/2006/relationships/slide" Target="slide9.xml"/><Relationship Id="rId9" Type="http://schemas.openxmlformats.org/officeDocument/2006/relationships/slide" Target="slide19.xml"/></Relationships>
</file>

<file path=ppt/slides/_rels/slide6.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3" Type="http://schemas.openxmlformats.org/officeDocument/2006/relationships/image" Target="../media/image3.emf"/><Relationship Id="rId7" Type="http://schemas.openxmlformats.org/officeDocument/2006/relationships/slide" Target="slide10.xml"/><Relationship Id="rId12"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slide" Target="slide4.xml"/><Relationship Id="rId10" Type="http://schemas.openxmlformats.org/officeDocument/2006/relationships/slide" Target="slide16.xml"/><Relationship Id="rId4" Type="http://schemas.openxmlformats.org/officeDocument/2006/relationships/slide" Target="slide8.xml"/><Relationship Id="rId9" Type="http://schemas.openxmlformats.org/officeDocument/2006/relationships/slide" Target="slide14.xml"/><Relationship Id="rId14" Type="http://schemas.openxmlformats.org/officeDocument/2006/relationships/slide" Target="slide24.xml"/></Relationships>
</file>

<file path=ppt/slides/_rels/slide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25.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1.xml"/><Relationship Id="rId10" Type="http://schemas.openxmlformats.org/officeDocument/2006/relationships/slide" Target="slide21.xml"/><Relationship Id="rId4" Type="http://schemas.openxmlformats.org/officeDocument/2006/relationships/slide" Target="slide3.xml"/><Relationship Id="rId9" Type="http://schemas.openxmlformats.org/officeDocument/2006/relationships/slide" Target="slide19.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3" Type="http://schemas.openxmlformats.org/officeDocument/2006/relationships/image" Target="../media/image3.emf"/><Relationship Id="rId7" Type="http://schemas.openxmlformats.org/officeDocument/2006/relationships/slide" Target="slide12.xml"/><Relationship Id="rId12" Type="http://schemas.openxmlformats.org/officeDocument/2006/relationships/slide" Target="slide2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20.xml"/><Relationship Id="rId5" Type="http://schemas.openxmlformats.org/officeDocument/2006/relationships/slide" Target="slide6.xml"/><Relationship Id="rId10" Type="http://schemas.openxmlformats.org/officeDocument/2006/relationships/slide" Target="slide18.xml"/><Relationship Id="rId4" Type="http://schemas.openxmlformats.org/officeDocument/2006/relationships/slide" Target="slide10.xml"/><Relationship Id="rId9" Type="http://schemas.openxmlformats.org/officeDocument/2006/relationships/slide" Target="slide16.xml"/><Relationship Id="rId1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7.xml"/><Relationship Id="rId7" Type="http://schemas.openxmlformats.org/officeDocument/2006/relationships/slide" Target="slide17.xml"/><Relationship Id="rId12" Type="http://schemas.openxmlformats.org/officeDocument/2006/relationships/slide" Target="slide5.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slide" Target="slide25.xml"/><Relationship Id="rId5" Type="http://schemas.openxmlformats.org/officeDocument/2006/relationships/slide" Target="slide13.xml"/><Relationship Id="rId10" Type="http://schemas.openxmlformats.org/officeDocument/2006/relationships/slide" Target="slide23.xml"/><Relationship Id="rId4" Type="http://schemas.openxmlformats.org/officeDocument/2006/relationships/slide" Target="slide3.xml"/><Relationship Id="rId9" Type="http://schemas.openxmlformats.org/officeDocument/2006/relationships/slide" Target="slide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C8F4A3BB-5C38-9375-B1C0-4665E0C0C17C}"/>
              </a:ext>
            </a:extLst>
          </p:cNvPr>
          <p:cNvSpPr/>
          <p:nvPr/>
        </p:nvSpPr>
        <p:spPr>
          <a:xfrm>
            <a:off x="4317061" y="70135"/>
            <a:ext cx="4319588" cy="4319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CuadroTexto 5">
            <a:extLst>
              <a:ext uri="{FF2B5EF4-FFF2-40B4-BE49-F238E27FC236}">
                <a16:creationId xmlns:a16="http://schemas.microsoft.com/office/drawing/2014/main" id="{F04B0735-0564-F1FF-08E9-AE4D0CFB902F}"/>
              </a:ext>
            </a:extLst>
          </p:cNvPr>
          <p:cNvSpPr txBox="1"/>
          <p:nvPr/>
        </p:nvSpPr>
        <p:spPr>
          <a:xfrm>
            <a:off x="353002" y="1071200"/>
            <a:ext cx="4093061" cy="3393237"/>
          </a:xfrm>
          <a:prstGeom prst="rect">
            <a:avLst/>
          </a:prstGeom>
          <a:noFill/>
        </p:spPr>
        <p:txBody>
          <a:bodyPr wrap="square" lIns="0" tIns="0" rIns="0" bIns="0" rtlCol="0">
            <a:spAutoFit/>
          </a:bodyPr>
          <a:lstStyle/>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Entre las responsabilidades de Red Eléctrica como operador del sistema está la de velar por el buen funcionamiento y la correcta gestión del sistema de medidas del sistema eléctrico nacional, ejerciendo las funciones de lectura de los puntos frontera que reglamentariamente se establezcan.</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Para ello, Red Eléctrica gestiona desde el año 1998, de forma neutral e independiente, el concentrador principal del Sistema de Información de Medidas Eléctricas (SIMEL). Este sistema constituye un elemento básico necesario para el funcionamiento de un mercado abierto y para efectuar el cierre de las energías intercambiadas entre los distintos sujetos, posibilitando su liquidación económica.</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SIMEL es un sistema inteligente que recibe, directamente o a través de los concentradores secundarios de otras empresas eléctricas, los datos de energía registrados en todos los contadores instalados en España (casi 30,5 millones), situados en los puntos de medida de las fronteras entre actividades:</a:t>
            </a:r>
          </a:p>
          <a:p>
            <a:pPr marL="179388" indent="-68263">
              <a:buClr>
                <a:schemeClr val="accent2"/>
              </a:buClr>
              <a:buFont typeface="Arial" panose="020B0604020202020204" pitchFamily="34" charset="0"/>
              <a:buChar char="•"/>
            </a:pPr>
            <a:r>
              <a:rPr lang="es-ES" sz="800" dirty="0">
                <a:solidFill>
                  <a:schemeClr val="bg2">
                    <a:lumMod val="50000"/>
                  </a:schemeClr>
                </a:solidFill>
                <a:latin typeface="Arial" panose="020B0604020202020204" pitchFamily="34" charset="0"/>
                <a:cs typeface="Arial" panose="020B0604020202020204" pitchFamily="34" charset="0"/>
              </a:rPr>
              <a:t>Instalaciones de generación.</a:t>
            </a:r>
          </a:p>
          <a:p>
            <a:pPr marL="179388" indent="-68263">
              <a:buClr>
                <a:schemeClr val="accent2"/>
              </a:buClr>
              <a:buFont typeface="Arial" panose="020B0604020202020204" pitchFamily="34" charset="0"/>
              <a:buChar char="•"/>
            </a:pPr>
            <a:r>
              <a:rPr lang="es-ES" sz="800" dirty="0">
                <a:solidFill>
                  <a:schemeClr val="bg2">
                    <a:lumMod val="50000"/>
                  </a:schemeClr>
                </a:solidFill>
                <a:latin typeface="Arial" panose="020B0604020202020204" pitchFamily="34" charset="0"/>
                <a:cs typeface="Arial" panose="020B0604020202020204" pitchFamily="34" charset="0"/>
              </a:rPr>
              <a:t>Conexiones internacionales.</a:t>
            </a:r>
          </a:p>
          <a:p>
            <a:pPr marL="179388" indent="-68263">
              <a:buClr>
                <a:schemeClr val="accent2"/>
              </a:buClr>
              <a:buFont typeface="Arial" panose="020B0604020202020204" pitchFamily="34" charset="0"/>
              <a:buChar char="•"/>
            </a:pPr>
            <a:r>
              <a:rPr lang="es-ES" sz="800" dirty="0">
                <a:solidFill>
                  <a:schemeClr val="bg2">
                    <a:lumMod val="50000"/>
                  </a:schemeClr>
                </a:solidFill>
                <a:latin typeface="Arial" panose="020B0604020202020204" pitchFamily="34" charset="0"/>
                <a:cs typeface="Arial" panose="020B0604020202020204" pitchFamily="34" charset="0"/>
              </a:rPr>
              <a:t>Conexiones entre las redes de distribución y transporte.</a:t>
            </a:r>
          </a:p>
          <a:p>
            <a:pPr marL="179388" indent="-68263">
              <a:buClr>
                <a:schemeClr val="accent2"/>
              </a:buClr>
              <a:buFont typeface="Arial" panose="020B0604020202020204" pitchFamily="34" charset="0"/>
              <a:buChar char="•"/>
            </a:pPr>
            <a:r>
              <a:rPr lang="es-ES" sz="800" dirty="0">
                <a:solidFill>
                  <a:schemeClr val="bg2">
                    <a:lumMod val="50000"/>
                  </a:schemeClr>
                </a:solidFill>
                <a:latin typeface="Arial" panose="020B0604020202020204" pitchFamily="34" charset="0"/>
                <a:cs typeface="Arial" panose="020B0604020202020204" pitchFamily="34" charset="0"/>
              </a:rPr>
              <a:t>Conexiones entre las redes de dos distribuidores.</a:t>
            </a:r>
          </a:p>
          <a:p>
            <a:pPr marL="179388" indent="-68263">
              <a:spcAft>
                <a:spcPts val="300"/>
              </a:spcAft>
              <a:buClr>
                <a:schemeClr val="accent2"/>
              </a:buClr>
              <a:buFont typeface="Arial" panose="020B0604020202020204" pitchFamily="34" charset="0"/>
              <a:buChar char="•"/>
            </a:pPr>
            <a:r>
              <a:rPr lang="es-ES" sz="800" dirty="0">
                <a:solidFill>
                  <a:schemeClr val="bg2">
                    <a:lumMod val="50000"/>
                  </a:schemeClr>
                </a:solidFill>
                <a:latin typeface="Arial" panose="020B0604020202020204" pitchFamily="34" charset="0"/>
                <a:cs typeface="Arial" panose="020B0604020202020204" pitchFamily="34" charset="0"/>
              </a:rPr>
              <a:t>Puntos de suministro de todos los consumidores, desde las grandes industrias al pequeño consumidor.</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Adicionalmente, Red Eléctrica se encarga de la lectura de cerca de 7.000 puntos frontera y sus correspondientes verificaciones e inspecciones de sus equipos de medida.</a:t>
            </a:r>
          </a:p>
          <a:p>
            <a:pPr>
              <a:spcAft>
                <a:spcPts val="300"/>
              </a:spcAft>
            </a:pPr>
            <a:r>
              <a:rPr lang="es-ES" sz="800" dirty="0">
                <a:solidFill>
                  <a:schemeClr val="bg2">
                    <a:lumMod val="50000"/>
                  </a:schemeClr>
                </a:solidFill>
                <a:latin typeface="Arial" panose="020B0604020202020204" pitchFamily="34" charset="0"/>
                <a:cs typeface="Arial" panose="020B0604020202020204" pitchFamily="34" charset="0"/>
              </a:rPr>
              <a:t>Además, las medidas recibidas en SIMEL se utilizan para otros fines, como el de facilitar la información que requiera el Ministerio para la Transición Ecológica, CNMC y las administraciones públicas en el ámbito de sus competencias, o para la publicación de estadísticas del sistema eléctrico. </a:t>
            </a:r>
          </a:p>
        </p:txBody>
      </p:sp>
      <p:sp>
        <p:nvSpPr>
          <p:cNvPr id="7" name="Rectángulo redondeado 6">
            <a:extLst>
              <a:ext uri="{FF2B5EF4-FFF2-40B4-BE49-F238E27FC236}">
                <a16:creationId xmlns:a16="http://schemas.microsoft.com/office/drawing/2014/main" id="{EC17BD06-9B84-349D-2CD3-703FD8DEF857}"/>
              </a:ext>
            </a:extLst>
          </p:cNvPr>
          <p:cNvSpPr/>
          <p:nvPr/>
        </p:nvSpPr>
        <p:spPr>
          <a:xfrm>
            <a:off x="7476522" y="4216885"/>
            <a:ext cx="615951" cy="2018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s-ES" sz="800" dirty="0">
                <a:solidFill>
                  <a:schemeClr val="accent1"/>
                </a:solidFill>
                <a:latin typeface="Arial" panose="020B0604020202020204" pitchFamily="34" charset="0"/>
                <a:cs typeface="Arial" panose="020B0604020202020204" pitchFamily="34" charset="0"/>
              </a:rPr>
              <a:t>Comienzo</a:t>
            </a:r>
          </a:p>
        </p:txBody>
      </p:sp>
      <p:sp>
        <p:nvSpPr>
          <p:cNvPr id="8" name="Elipse 7">
            <a:hlinkClick r:id="" action="ppaction://hlinkshowjump?jump=nextslide"/>
            <a:extLst>
              <a:ext uri="{FF2B5EF4-FFF2-40B4-BE49-F238E27FC236}">
                <a16:creationId xmlns:a16="http://schemas.microsoft.com/office/drawing/2014/main" id="{0B483010-FB29-EFB5-0250-DC71B6AE91E6}"/>
              </a:ext>
            </a:extLst>
          </p:cNvPr>
          <p:cNvSpPr/>
          <p:nvPr/>
        </p:nvSpPr>
        <p:spPr>
          <a:xfrm>
            <a:off x="8146682" y="4242193"/>
            <a:ext cx="151200" cy="151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reeform 5">
            <a:extLst>
              <a:ext uri="{FF2B5EF4-FFF2-40B4-BE49-F238E27FC236}">
                <a16:creationId xmlns:a16="http://schemas.microsoft.com/office/drawing/2014/main" id="{201A92F7-C1AD-4510-E9BB-CC85B1DE8DB3}"/>
              </a:ext>
            </a:extLst>
          </p:cNvPr>
          <p:cNvSpPr>
            <a:spLocks/>
          </p:cNvSpPr>
          <p:nvPr/>
        </p:nvSpPr>
        <p:spPr bwMode="auto">
          <a:xfrm>
            <a:off x="8176375" y="4278019"/>
            <a:ext cx="91814" cy="81509"/>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12" name="CuadroTexto 11">
            <a:extLst>
              <a:ext uri="{FF2B5EF4-FFF2-40B4-BE49-F238E27FC236}">
                <a16:creationId xmlns:a16="http://schemas.microsoft.com/office/drawing/2014/main" id="{8AED8611-4F3A-6017-8534-9D2F8AE445CE}"/>
              </a:ext>
            </a:extLst>
          </p:cNvPr>
          <p:cNvSpPr txBox="1"/>
          <p:nvPr/>
        </p:nvSpPr>
        <p:spPr>
          <a:xfrm>
            <a:off x="976170" y="216051"/>
            <a:ext cx="2597388" cy="276999"/>
          </a:xfrm>
          <a:prstGeom prst="rect">
            <a:avLst/>
          </a:prstGeom>
          <a:noFill/>
        </p:spPr>
        <p:txBody>
          <a:bodyPr wrap="square" lIns="0" tIns="0" rIns="0" bIns="0" rtlCol="0">
            <a:spAutoFit/>
          </a:bodyPr>
          <a:lstStyle/>
          <a:p>
            <a:r>
              <a:rPr lang="es-ES" sz="1800" spc="30" dirty="0">
                <a:solidFill>
                  <a:schemeClr val="accent2"/>
                </a:solidFill>
                <a:latin typeface="Documan" pitchFamily="50" charset="0"/>
                <a:cs typeface="Documan" pitchFamily="50" charset="0"/>
              </a:rPr>
              <a:t>Calendario 2026</a:t>
            </a:r>
          </a:p>
        </p:txBody>
      </p:sp>
      <p:sp>
        <p:nvSpPr>
          <p:cNvPr id="14" name="CuadroTexto 13">
            <a:extLst>
              <a:ext uri="{FF2B5EF4-FFF2-40B4-BE49-F238E27FC236}">
                <a16:creationId xmlns:a16="http://schemas.microsoft.com/office/drawing/2014/main" id="{D43E05E5-DB09-F45F-8E11-BE3626482C96}"/>
              </a:ext>
            </a:extLst>
          </p:cNvPr>
          <p:cNvSpPr txBox="1"/>
          <p:nvPr/>
        </p:nvSpPr>
        <p:spPr>
          <a:xfrm>
            <a:off x="906119" y="549548"/>
            <a:ext cx="4768171" cy="205184"/>
          </a:xfrm>
          <a:prstGeom prst="rect">
            <a:avLst/>
          </a:prstGeom>
          <a:noFill/>
        </p:spPr>
        <p:txBody>
          <a:bodyPr wrap="square" lIns="0" tIns="0" rIns="0" bIns="0" rtlCol="0">
            <a:spAutoFit/>
          </a:bodyPr>
          <a:lstStyle/>
          <a:p>
            <a:pPr algn="ctr">
              <a:lnSpc>
                <a:spcPts val="1600"/>
              </a:lnSpc>
              <a:spcBef>
                <a:spcPts val="200"/>
              </a:spcBef>
            </a:pPr>
            <a:r>
              <a:rPr lang="es-ES" sz="1800" spc="30" dirty="0">
                <a:solidFill>
                  <a:schemeClr val="accent2"/>
                </a:solidFill>
                <a:latin typeface="Documan" pitchFamily="50" charset="0"/>
                <a:cs typeface="Documan" pitchFamily="50" charset="0"/>
              </a:rPr>
              <a:t>Publicaciones en el Sistema de Medidas</a:t>
            </a:r>
          </a:p>
        </p:txBody>
      </p:sp>
      <p:pic>
        <p:nvPicPr>
          <p:cNvPr id="16" name="Imagen 15">
            <a:extLst>
              <a:ext uri="{FF2B5EF4-FFF2-40B4-BE49-F238E27FC236}">
                <a16:creationId xmlns:a16="http://schemas.microsoft.com/office/drawing/2014/main" id="{EE50F3BF-7CFC-545A-0B1A-CBB8357DFE7C}"/>
              </a:ext>
            </a:extLst>
          </p:cNvPr>
          <p:cNvPicPr>
            <a:picLocks noChangeAspect="1"/>
          </p:cNvPicPr>
          <p:nvPr/>
        </p:nvPicPr>
        <p:blipFill>
          <a:blip r:embed="rId3"/>
          <a:stretch>
            <a:fillRect/>
          </a:stretch>
        </p:blipFill>
        <p:spPr>
          <a:xfrm>
            <a:off x="7316320" y="235259"/>
            <a:ext cx="1049962" cy="495815"/>
          </a:xfrm>
          <a:prstGeom prst="rect">
            <a:avLst/>
          </a:prstGeom>
        </p:spPr>
      </p:pic>
      <p:sp>
        <p:nvSpPr>
          <p:cNvPr id="10" name="Rectángulo: esquinas redondeadas 9">
            <a:extLst>
              <a:ext uri="{FF2B5EF4-FFF2-40B4-BE49-F238E27FC236}">
                <a16:creationId xmlns:a16="http://schemas.microsoft.com/office/drawing/2014/main" id="{ACC45226-76ED-A59E-F949-5511A1B52D5F}"/>
              </a:ext>
            </a:extLst>
          </p:cNvPr>
          <p:cNvSpPr/>
          <p:nvPr/>
        </p:nvSpPr>
        <p:spPr>
          <a:xfrm>
            <a:off x="-275126" y="230102"/>
            <a:ext cx="772128" cy="288000"/>
          </a:xfrm>
          <a:prstGeom prst="roundRect">
            <a:avLst>
              <a:gd name="adj" fmla="val 50000"/>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1" name="Rectángulo: esquinas redondeadas 10">
            <a:extLst>
              <a:ext uri="{FF2B5EF4-FFF2-40B4-BE49-F238E27FC236}">
                <a16:creationId xmlns:a16="http://schemas.microsoft.com/office/drawing/2014/main" id="{B354247B-BD1F-339F-03B4-E30E4A9FA4FD}"/>
              </a:ext>
            </a:extLst>
          </p:cNvPr>
          <p:cNvSpPr>
            <a:spLocks noChangeAspect="1"/>
          </p:cNvSpPr>
          <p:nvPr/>
        </p:nvSpPr>
        <p:spPr>
          <a:xfrm>
            <a:off x="209002" y="229926"/>
            <a:ext cx="288000" cy="288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3" name="Rectángulo: esquinas redondeadas 12">
            <a:extLst>
              <a:ext uri="{FF2B5EF4-FFF2-40B4-BE49-F238E27FC236}">
                <a16:creationId xmlns:a16="http://schemas.microsoft.com/office/drawing/2014/main" id="{F8FEFCC9-6FF1-B70F-F02F-56E851C9F8E2}"/>
              </a:ext>
            </a:extLst>
          </p:cNvPr>
          <p:cNvSpPr>
            <a:spLocks noChangeAspect="1"/>
          </p:cNvSpPr>
          <p:nvPr/>
        </p:nvSpPr>
        <p:spPr>
          <a:xfrm>
            <a:off x="543289" y="229926"/>
            <a:ext cx="288000" cy="2880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pic>
        <p:nvPicPr>
          <p:cNvPr id="22" name="Imagen 21" descr="Imagen de la pantalla de un celular con letras&#10;&#10;Descripción generada automáticamente con confianza baja">
            <a:extLst>
              <a:ext uri="{FF2B5EF4-FFF2-40B4-BE49-F238E27FC236}">
                <a16:creationId xmlns:a16="http://schemas.microsoft.com/office/drawing/2014/main" id="{45C96571-A8E0-090C-8872-BE510503BB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3195" y="1071200"/>
            <a:ext cx="4129603" cy="2709230"/>
          </a:xfrm>
          <a:prstGeom prst="rect">
            <a:avLst/>
          </a:prstGeom>
        </p:spPr>
      </p:pic>
    </p:spTree>
    <p:extLst>
      <p:ext uri="{BB962C8B-B14F-4D97-AF65-F5344CB8AC3E}">
        <p14:creationId xmlns:p14="http://schemas.microsoft.com/office/powerpoint/2010/main" val="3868078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Mayo</a:t>
            </a:r>
          </a:p>
        </p:txBody>
      </p:sp>
      <p:sp>
        <p:nvSpPr>
          <p:cNvPr id="7" name="Bisel 126">
            <a:hlinkClick r:id="" action="ppaction://noaction"/>
            <a:extLst>
              <a:ext uri="{FF2B5EF4-FFF2-40B4-BE49-F238E27FC236}">
                <a16:creationId xmlns:a16="http://schemas.microsoft.com/office/drawing/2014/main" id="{09932D7A-439E-F2E6-C194-A023BD0A8C45}"/>
              </a:ext>
            </a:extLst>
          </p:cNvPr>
          <p:cNvSpPr/>
          <p:nvPr/>
        </p:nvSpPr>
        <p:spPr>
          <a:xfrm>
            <a:off x="8271487" y="2044021"/>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MAY</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32318" y="13532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31" name="CuadroTexto 30">
            <a:extLst>
              <a:ext uri="{FF2B5EF4-FFF2-40B4-BE49-F238E27FC236}">
                <a16:creationId xmlns:a16="http://schemas.microsoft.com/office/drawing/2014/main" id="{B0072833-004D-FDC6-CF73-AB381DB4417E}"/>
              </a:ext>
            </a:extLst>
          </p:cNvPr>
          <p:cNvSpPr txBox="1"/>
          <p:nvPr/>
        </p:nvSpPr>
        <p:spPr>
          <a:xfrm>
            <a:off x="2826479" y="13532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5" name="Rectángulo redondeado 4">
            <a:extLst>
              <a:ext uri="{FF2B5EF4-FFF2-40B4-BE49-F238E27FC236}">
                <a16:creationId xmlns:a16="http://schemas.microsoft.com/office/drawing/2014/main" id="{7ABE9A8C-932E-58F2-909C-03DC49732D1D}"/>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6" name="Elipse 5">
            <a:hlinkClick r:id="" action="ppaction://hlinkshowjump?jump=nextslide"/>
            <a:extLst>
              <a:ext uri="{FF2B5EF4-FFF2-40B4-BE49-F238E27FC236}">
                <a16:creationId xmlns:a16="http://schemas.microsoft.com/office/drawing/2014/main" id="{62595911-02C6-C337-ECF4-9D0875C20CE3}"/>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5" name="Freeform 10">
            <a:extLst>
              <a:ext uri="{FF2B5EF4-FFF2-40B4-BE49-F238E27FC236}">
                <a16:creationId xmlns:a16="http://schemas.microsoft.com/office/drawing/2014/main" id="{94B7A36A-DB18-AC19-BEC1-D7D5653677CD}"/>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8" name="Rectángulo redondeado 17">
            <a:extLst>
              <a:ext uri="{FF2B5EF4-FFF2-40B4-BE49-F238E27FC236}">
                <a16:creationId xmlns:a16="http://schemas.microsoft.com/office/drawing/2014/main" id="{FBD312B8-CAA1-3EE3-BD96-59C0DA8165B1}"/>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9" name="Elipse 18">
            <a:hlinkClick r:id="rId4" action="ppaction://hlinksldjump"/>
            <a:extLst>
              <a:ext uri="{FF2B5EF4-FFF2-40B4-BE49-F238E27FC236}">
                <a16:creationId xmlns:a16="http://schemas.microsoft.com/office/drawing/2014/main" id="{52EF1E34-A937-738F-44FB-F9ABDC9BDCBC}"/>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0" name="Freeform 5">
            <a:hlinkClick r:id="" action="ppaction://noaction"/>
            <a:extLst>
              <a:ext uri="{FF2B5EF4-FFF2-40B4-BE49-F238E27FC236}">
                <a16:creationId xmlns:a16="http://schemas.microsoft.com/office/drawing/2014/main" id="{2D082012-8EDF-79AD-9FCB-6E9E16BDE6E7}"/>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Rectángulo redondeado 21">
            <a:extLst>
              <a:ext uri="{FF2B5EF4-FFF2-40B4-BE49-F238E27FC236}">
                <a16:creationId xmlns:a16="http://schemas.microsoft.com/office/drawing/2014/main" id="{6D1C642C-1A69-6994-150F-42E53B9D809C}"/>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3" name="Elipse 22">
            <a:hlinkClick r:id="rId5" action="ppaction://hlinksldjump"/>
            <a:extLst>
              <a:ext uri="{FF2B5EF4-FFF2-40B4-BE49-F238E27FC236}">
                <a16:creationId xmlns:a16="http://schemas.microsoft.com/office/drawing/2014/main" id="{178483AF-432E-1708-8364-03C821F1F87B}"/>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340BC74F-0952-99F6-53F6-56DADAF0C7A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Bisel 1">
            <a:hlinkClick r:id="rId6" action="ppaction://hlinksldjump"/>
            <a:extLst>
              <a:ext uri="{FF2B5EF4-FFF2-40B4-BE49-F238E27FC236}">
                <a16:creationId xmlns:a16="http://schemas.microsoft.com/office/drawing/2014/main" id="{CD8DBCDE-AB23-19CB-0014-E59BB0AE785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6" name="Bisel 127">
            <a:hlinkClick r:id="rId4" action="ppaction://hlinksldjump"/>
            <a:extLst>
              <a:ext uri="{FF2B5EF4-FFF2-40B4-BE49-F238E27FC236}">
                <a16:creationId xmlns:a16="http://schemas.microsoft.com/office/drawing/2014/main" id="{03E26105-CA06-9EEC-FEC7-E47BD58F5719}"/>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7" name="Bisel 128">
            <a:hlinkClick r:id="rId7" action="ppaction://hlinksldjump"/>
            <a:extLst>
              <a:ext uri="{FF2B5EF4-FFF2-40B4-BE49-F238E27FC236}">
                <a16:creationId xmlns:a16="http://schemas.microsoft.com/office/drawing/2014/main" id="{8B5B9509-2ED5-D813-2C3F-0E31F694D098}"/>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8" name="Bisel 129">
            <a:hlinkClick r:id="rId8" action="ppaction://hlinksldjump"/>
            <a:extLst>
              <a:ext uri="{FF2B5EF4-FFF2-40B4-BE49-F238E27FC236}">
                <a16:creationId xmlns:a16="http://schemas.microsoft.com/office/drawing/2014/main" id="{C7BD78DE-E933-0911-57D0-46E4D929D0C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9" name="Bisel 130">
            <a:hlinkClick r:id="rId9" action="ppaction://hlinksldjump"/>
            <a:extLst>
              <a:ext uri="{FF2B5EF4-FFF2-40B4-BE49-F238E27FC236}">
                <a16:creationId xmlns:a16="http://schemas.microsoft.com/office/drawing/2014/main" id="{983E53FE-FA40-679D-DED9-4556032E59D5}"/>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5" name="Bisel 131">
            <a:hlinkClick r:id="rId10" action="ppaction://hlinksldjump"/>
            <a:extLst>
              <a:ext uri="{FF2B5EF4-FFF2-40B4-BE49-F238E27FC236}">
                <a16:creationId xmlns:a16="http://schemas.microsoft.com/office/drawing/2014/main" id="{C72E141D-AB44-1C41-C3E5-E1CB96E6950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6" name="Bisel 132">
            <a:hlinkClick r:id="rId11" action="ppaction://hlinksldjump"/>
            <a:extLst>
              <a:ext uri="{FF2B5EF4-FFF2-40B4-BE49-F238E27FC236}">
                <a16:creationId xmlns:a16="http://schemas.microsoft.com/office/drawing/2014/main" id="{A36D42ED-7073-38C2-7E75-B7EBD04CF0D3}"/>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8" name="Bisel 133">
            <a:hlinkClick r:id="rId12" action="ppaction://hlinksldjump"/>
            <a:extLst>
              <a:ext uri="{FF2B5EF4-FFF2-40B4-BE49-F238E27FC236}">
                <a16:creationId xmlns:a16="http://schemas.microsoft.com/office/drawing/2014/main" id="{1089DA0D-3219-9183-398E-B70D3FE8B0F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2" name="Bisel 121">
            <a:hlinkClick r:id="rId13" action="ppaction://hlinksldjump"/>
            <a:extLst>
              <a:ext uri="{FF2B5EF4-FFF2-40B4-BE49-F238E27FC236}">
                <a16:creationId xmlns:a16="http://schemas.microsoft.com/office/drawing/2014/main" id="{D9CAD4C4-6094-411C-C1AE-3A6030B8994E}"/>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14" action="ppaction://hlinksldjump"/>
            <a:extLst>
              <a:ext uri="{FF2B5EF4-FFF2-40B4-BE49-F238E27FC236}">
                <a16:creationId xmlns:a16="http://schemas.microsoft.com/office/drawing/2014/main" id="{89C0E7F0-481D-870A-C3BA-4F46C9E5341C}"/>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9" name="Bisel 125">
            <a:hlinkClick r:id="rId5" action="ppaction://hlinksldjump"/>
            <a:extLst>
              <a:ext uri="{FF2B5EF4-FFF2-40B4-BE49-F238E27FC236}">
                <a16:creationId xmlns:a16="http://schemas.microsoft.com/office/drawing/2014/main" id="{BC0EAC06-163E-A763-06A4-8C11B3D025E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 name="CuadroTexto 2">
            <a:extLst>
              <a:ext uri="{FF2B5EF4-FFF2-40B4-BE49-F238E27FC236}">
                <a16:creationId xmlns:a16="http://schemas.microsoft.com/office/drawing/2014/main" id="{F7CA9A5F-55BF-E4E5-C784-D2E3C06DF4CD}"/>
              </a:ext>
            </a:extLst>
          </p:cNvPr>
          <p:cNvSpPr txBox="1"/>
          <p:nvPr/>
        </p:nvSpPr>
        <p:spPr>
          <a:xfrm>
            <a:off x="2308103" y="13532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4" name="CuadroTexto 3">
            <a:extLst>
              <a:ext uri="{FF2B5EF4-FFF2-40B4-BE49-F238E27FC236}">
                <a16:creationId xmlns:a16="http://schemas.microsoft.com/office/drawing/2014/main" id="{C095CF33-ED61-BAE9-EA59-2CBF822E790F}"/>
              </a:ext>
            </a:extLst>
          </p:cNvPr>
          <p:cNvSpPr txBox="1"/>
          <p:nvPr/>
        </p:nvSpPr>
        <p:spPr>
          <a:xfrm>
            <a:off x="251648" y="177463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8" name="CuadroTexto 7">
            <a:extLst>
              <a:ext uri="{FF2B5EF4-FFF2-40B4-BE49-F238E27FC236}">
                <a16:creationId xmlns:a16="http://schemas.microsoft.com/office/drawing/2014/main" id="{01A7FC79-37CF-B14B-A2CC-231B1E9AE6AF}"/>
              </a:ext>
            </a:extLst>
          </p:cNvPr>
          <p:cNvSpPr txBox="1"/>
          <p:nvPr/>
        </p:nvSpPr>
        <p:spPr>
          <a:xfrm>
            <a:off x="1283425" y="177407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10" name="CuadroTexto 9">
            <a:extLst>
              <a:ext uri="{FF2B5EF4-FFF2-40B4-BE49-F238E27FC236}">
                <a16:creationId xmlns:a16="http://schemas.microsoft.com/office/drawing/2014/main" id="{F0222732-3646-D523-4565-A5AFF6F71D6E}"/>
              </a:ext>
            </a:extLst>
          </p:cNvPr>
          <p:cNvSpPr txBox="1"/>
          <p:nvPr/>
        </p:nvSpPr>
        <p:spPr>
          <a:xfrm>
            <a:off x="1795835" y="17771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11" name="CuadroTexto 10">
            <a:extLst>
              <a:ext uri="{FF2B5EF4-FFF2-40B4-BE49-F238E27FC236}">
                <a16:creationId xmlns:a16="http://schemas.microsoft.com/office/drawing/2014/main" id="{F8701DF1-11A7-2497-CB76-555B80710F99}"/>
              </a:ext>
            </a:extLst>
          </p:cNvPr>
          <p:cNvSpPr txBox="1"/>
          <p:nvPr/>
        </p:nvSpPr>
        <p:spPr>
          <a:xfrm>
            <a:off x="2310978" y="1779691"/>
            <a:ext cx="196549" cy="4236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8</a:t>
            </a:r>
          </a:p>
        </p:txBody>
      </p:sp>
      <p:sp>
        <p:nvSpPr>
          <p:cNvPr id="13" name="CuadroTexto 12">
            <a:extLst>
              <a:ext uri="{FF2B5EF4-FFF2-40B4-BE49-F238E27FC236}">
                <a16:creationId xmlns:a16="http://schemas.microsoft.com/office/drawing/2014/main" id="{055A2503-3F5C-AE46-8766-3665DA0BB69F}"/>
              </a:ext>
            </a:extLst>
          </p:cNvPr>
          <p:cNvSpPr txBox="1"/>
          <p:nvPr/>
        </p:nvSpPr>
        <p:spPr>
          <a:xfrm>
            <a:off x="773818" y="1784922"/>
            <a:ext cx="207561" cy="41938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14" name="Rectangle 20">
            <a:extLst>
              <a:ext uri="{FF2B5EF4-FFF2-40B4-BE49-F238E27FC236}">
                <a16:creationId xmlns:a16="http://schemas.microsoft.com/office/drawing/2014/main" id="{B71CAE66-2E66-6E4B-1C9F-90B35A052D0A}"/>
              </a:ext>
            </a:extLst>
          </p:cNvPr>
          <p:cNvSpPr>
            <a:spLocks noChangeArrowheads="1"/>
          </p:cNvSpPr>
          <p:nvPr/>
        </p:nvSpPr>
        <p:spPr bwMode="auto">
          <a:xfrm>
            <a:off x="974063" y="1778543"/>
            <a:ext cx="309082" cy="426151"/>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7" name="Rectangle 20">
            <a:extLst>
              <a:ext uri="{FF2B5EF4-FFF2-40B4-BE49-F238E27FC236}">
                <a16:creationId xmlns:a16="http://schemas.microsoft.com/office/drawing/2014/main" id="{2A06546B-D7E7-6131-9AD0-2C5C04418810}"/>
              </a:ext>
            </a:extLst>
          </p:cNvPr>
          <p:cNvSpPr>
            <a:spLocks noChangeArrowheads="1"/>
          </p:cNvSpPr>
          <p:nvPr/>
        </p:nvSpPr>
        <p:spPr bwMode="auto">
          <a:xfrm>
            <a:off x="2507527" y="1779691"/>
            <a:ext cx="321148" cy="210447"/>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51" name="CuadroTexto 50">
            <a:extLst>
              <a:ext uri="{FF2B5EF4-FFF2-40B4-BE49-F238E27FC236}">
                <a16:creationId xmlns:a16="http://schemas.microsoft.com/office/drawing/2014/main" id="{BB19E052-62EB-1D87-BA41-0A370F6477A0}"/>
              </a:ext>
            </a:extLst>
          </p:cNvPr>
          <p:cNvSpPr txBox="1"/>
          <p:nvPr/>
        </p:nvSpPr>
        <p:spPr>
          <a:xfrm>
            <a:off x="3332318" y="178469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52" name="CuadroTexto 51">
            <a:extLst>
              <a:ext uri="{FF2B5EF4-FFF2-40B4-BE49-F238E27FC236}">
                <a16:creationId xmlns:a16="http://schemas.microsoft.com/office/drawing/2014/main" id="{7017FFFD-4E25-75D5-804C-8B66306F4497}"/>
              </a:ext>
            </a:extLst>
          </p:cNvPr>
          <p:cNvSpPr txBox="1"/>
          <p:nvPr/>
        </p:nvSpPr>
        <p:spPr>
          <a:xfrm>
            <a:off x="2835818" y="178469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56" name="CuadroTexto 55">
            <a:extLst>
              <a:ext uri="{FF2B5EF4-FFF2-40B4-BE49-F238E27FC236}">
                <a16:creationId xmlns:a16="http://schemas.microsoft.com/office/drawing/2014/main" id="{E1C6E3DE-9E0A-37A7-7985-2B139272072B}"/>
              </a:ext>
            </a:extLst>
          </p:cNvPr>
          <p:cNvSpPr txBox="1"/>
          <p:nvPr/>
        </p:nvSpPr>
        <p:spPr>
          <a:xfrm>
            <a:off x="260991" y="2205930"/>
            <a:ext cx="205245" cy="42518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57" name="Rectangle 20">
            <a:extLst>
              <a:ext uri="{FF2B5EF4-FFF2-40B4-BE49-F238E27FC236}">
                <a16:creationId xmlns:a16="http://schemas.microsoft.com/office/drawing/2014/main" id="{87E92619-59A3-CAAC-D209-6576FE0A2590}"/>
              </a:ext>
            </a:extLst>
          </p:cNvPr>
          <p:cNvSpPr>
            <a:spLocks noChangeArrowheads="1"/>
          </p:cNvSpPr>
          <p:nvPr/>
        </p:nvSpPr>
        <p:spPr bwMode="auto">
          <a:xfrm>
            <a:off x="473192" y="2207394"/>
            <a:ext cx="298883" cy="426864"/>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58" name="CuadroTexto 57">
            <a:extLst>
              <a:ext uri="{FF2B5EF4-FFF2-40B4-BE49-F238E27FC236}">
                <a16:creationId xmlns:a16="http://schemas.microsoft.com/office/drawing/2014/main" id="{B5D287EE-A976-39DC-A06F-057888C3BB1F}"/>
              </a:ext>
            </a:extLst>
          </p:cNvPr>
          <p:cNvSpPr txBox="1"/>
          <p:nvPr/>
        </p:nvSpPr>
        <p:spPr>
          <a:xfrm>
            <a:off x="765526" y="220538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12</a:t>
            </a:r>
          </a:p>
        </p:txBody>
      </p:sp>
      <p:sp>
        <p:nvSpPr>
          <p:cNvPr id="61" name="CuadroTexto 60">
            <a:extLst>
              <a:ext uri="{FF2B5EF4-FFF2-40B4-BE49-F238E27FC236}">
                <a16:creationId xmlns:a16="http://schemas.microsoft.com/office/drawing/2014/main" id="{14B75945-AED5-144C-66B3-2F349F3678FF}"/>
              </a:ext>
            </a:extLst>
          </p:cNvPr>
          <p:cNvSpPr txBox="1"/>
          <p:nvPr/>
        </p:nvSpPr>
        <p:spPr>
          <a:xfrm>
            <a:off x="1795764" y="219901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64" name="Rectangle 20">
            <a:extLst>
              <a:ext uri="{FF2B5EF4-FFF2-40B4-BE49-F238E27FC236}">
                <a16:creationId xmlns:a16="http://schemas.microsoft.com/office/drawing/2014/main" id="{F1749BDF-DA44-231B-46B4-70C2293BE823}"/>
              </a:ext>
            </a:extLst>
          </p:cNvPr>
          <p:cNvSpPr>
            <a:spLocks noChangeArrowheads="1"/>
          </p:cNvSpPr>
          <p:nvPr/>
        </p:nvSpPr>
        <p:spPr bwMode="auto">
          <a:xfrm>
            <a:off x="1485022" y="2205824"/>
            <a:ext cx="318291" cy="424692"/>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65" name="CuadroTexto 64">
            <a:extLst>
              <a:ext uri="{FF2B5EF4-FFF2-40B4-BE49-F238E27FC236}">
                <a16:creationId xmlns:a16="http://schemas.microsoft.com/office/drawing/2014/main" id="{0F40F6D2-9363-3EBE-A245-B76C77CE0A6A}"/>
              </a:ext>
            </a:extLst>
          </p:cNvPr>
          <p:cNvSpPr txBox="1"/>
          <p:nvPr/>
        </p:nvSpPr>
        <p:spPr>
          <a:xfrm>
            <a:off x="3341657" y="220647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66" name="CuadroTexto 65">
            <a:extLst>
              <a:ext uri="{FF2B5EF4-FFF2-40B4-BE49-F238E27FC236}">
                <a16:creationId xmlns:a16="http://schemas.microsoft.com/office/drawing/2014/main" id="{D60D24E5-E9DD-A773-72F1-796014AFA0A3}"/>
              </a:ext>
            </a:extLst>
          </p:cNvPr>
          <p:cNvSpPr txBox="1"/>
          <p:nvPr/>
        </p:nvSpPr>
        <p:spPr>
          <a:xfrm>
            <a:off x="2835818" y="220647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67" name="CuadroTexto 66">
            <a:extLst>
              <a:ext uri="{FF2B5EF4-FFF2-40B4-BE49-F238E27FC236}">
                <a16:creationId xmlns:a16="http://schemas.microsoft.com/office/drawing/2014/main" id="{AAB1D42E-8C86-5B99-0F27-764405087BFC}"/>
              </a:ext>
            </a:extLst>
          </p:cNvPr>
          <p:cNvSpPr txBox="1"/>
          <p:nvPr/>
        </p:nvSpPr>
        <p:spPr>
          <a:xfrm>
            <a:off x="765526" y="263038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70" name="CuadroTexto 69">
            <a:extLst>
              <a:ext uri="{FF2B5EF4-FFF2-40B4-BE49-F238E27FC236}">
                <a16:creationId xmlns:a16="http://schemas.microsoft.com/office/drawing/2014/main" id="{ACE00323-4EE4-89FD-F431-1F236CBDF7D8}"/>
              </a:ext>
            </a:extLst>
          </p:cNvPr>
          <p:cNvSpPr txBox="1"/>
          <p:nvPr/>
        </p:nvSpPr>
        <p:spPr>
          <a:xfrm>
            <a:off x="2310708" y="2628816"/>
            <a:ext cx="196549" cy="43558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71" name="Rectangle 20">
            <a:extLst>
              <a:ext uri="{FF2B5EF4-FFF2-40B4-BE49-F238E27FC236}">
                <a16:creationId xmlns:a16="http://schemas.microsoft.com/office/drawing/2014/main" id="{77076F4D-B1BC-CEBA-ED4E-97DC67046D32}"/>
              </a:ext>
            </a:extLst>
          </p:cNvPr>
          <p:cNvSpPr>
            <a:spLocks noChangeArrowheads="1"/>
          </p:cNvSpPr>
          <p:nvPr/>
        </p:nvSpPr>
        <p:spPr bwMode="auto">
          <a:xfrm>
            <a:off x="1484304" y="2630909"/>
            <a:ext cx="319047" cy="426130"/>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72" name="CuadroTexto 71">
            <a:extLst>
              <a:ext uri="{FF2B5EF4-FFF2-40B4-BE49-F238E27FC236}">
                <a16:creationId xmlns:a16="http://schemas.microsoft.com/office/drawing/2014/main" id="{58AD1A3D-2F7E-9FF0-18E7-FE2173A447AD}"/>
              </a:ext>
            </a:extLst>
          </p:cNvPr>
          <p:cNvSpPr txBox="1"/>
          <p:nvPr/>
        </p:nvSpPr>
        <p:spPr>
          <a:xfrm>
            <a:off x="1809233" y="2633369"/>
            <a:ext cx="501760" cy="434519"/>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74" name="CuadroTexto 73">
            <a:extLst>
              <a:ext uri="{FF2B5EF4-FFF2-40B4-BE49-F238E27FC236}">
                <a16:creationId xmlns:a16="http://schemas.microsoft.com/office/drawing/2014/main" id="{A92FB9B2-88DD-43D9-6B05-BE9AB62FE605}"/>
              </a:ext>
            </a:extLst>
          </p:cNvPr>
          <p:cNvSpPr txBox="1"/>
          <p:nvPr/>
        </p:nvSpPr>
        <p:spPr>
          <a:xfrm>
            <a:off x="3341657" y="263792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75" name="CuadroTexto 74">
            <a:extLst>
              <a:ext uri="{FF2B5EF4-FFF2-40B4-BE49-F238E27FC236}">
                <a16:creationId xmlns:a16="http://schemas.microsoft.com/office/drawing/2014/main" id="{98D88481-1BA0-0729-F5D5-2B4855408756}"/>
              </a:ext>
            </a:extLst>
          </p:cNvPr>
          <p:cNvSpPr txBox="1"/>
          <p:nvPr/>
        </p:nvSpPr>
        <p:spPr>
          <a:xfrm>
            <a:off x="2835818" y="263792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76" name="CuadroTexto 75">
            <a:extLst>
              <a:ext uri="{FF2B5EF4-FFF2-40B4-BE49-F238E27FC236}">
                <a16:creationId xmlns:a16="http://schemas.microsoft.com/office/drawing/2014/main" id="{95F51766-8ED5-E0D8-B1FE-FC40047527AE}"/>
              </a:ext>
            </a:extLst>
          </p:cNvPr>
          <p:cNvSpPr txBox="1"/>
          <p:nvPr/>
        </p:nvSpPr>
        <p:spPr>
          <a:xfrm>
            <a:off x="256798" y="3058950"/>
            <a:ext cx="204598" cy="42832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77" name="Rectangle 20">
            <a:extLst>
              <a:ext uri="{FF2B5EF4-FFF2-40B4-BE49-F238E27FC236}">
                <a16:creationId xmlns:a16="http://schemas.microsoft.com/office/drawing/2014/main" id="{735A3FC8-CC48-C5F4-8CC4-E5B2CC8A96AB}"/>
              </a:ext>
            </a:extLst>
          </p:cNvPr>
          <p:cNvSpPr>
            <a:spLocks noChangeArrowheads="1"/>
          </p:cNvSpPr>
          <p:nvPr/>
        </p:nvSpPr>
        <p:spPr bwMode="auto">
          <a:xfrm>
            <a:off x="2504975" y="2629699"/>
            <a:ext cx="322731" cy="428221"/>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80" name="Rectangle 20">
            <a:extLst>
              <a:ext uri="{FF2B5EF4-FFF2-40B4-BE49-F238E27FC236}">
                <a16:creationId xmlns:a16="http://schemas.microsoft.com/office/drawing/2014/main" id="{7C0C1F52-643C-708C-1E31-135BCF02367E}"/>
              </a:ext>
            </a:extLst>
          </p:cNvPr>
          <p:cNvSpPr>
            <a:spLocks noChangeArrowheads="1"/>
          </p:cNvSpPr>
          <p:nvPr/>
        </p:nvSpPr>
        <p:spPr bwMode="auto">
          <a:xfrm>
            <a:off x="464109" y="3062788"/>
            <a:ext cx="309445" cy="419456"/>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86" name="CuadroTexto 85">
            <a:extLst>
              <a:ext uri="{FF2B5EF4-FFF2-40B4-BE49-F238E27FC236}">
                <a16:creationId xmlns:a16="http://schemas.microsoft.com/office/drawing/2014/main" id="{746BEB83-A3CA-F69F-7405-65AE3AD8D817}"/>
              </a:ext>
            </a:extLst>
          </p:cNvPr>
          <p:cNvSpPr txBox="1"/>
          <p:nvPr/>
        </p:nvSpPr>
        <p:spPr>
          <a:xfrm>
            <a:off x="1279393" y="305792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87" name="CuadroTexto 86">
            <a:extLst>
              <a:ext uri="{FF2B5EF4-FFF2-40B4-BE49-F238E27FC236}">
                <a16:creationId xmlns:a16="http://schemas.microsoft.com/office/drawing/2014/main" id="{24024376-254B-096B-A3AF-FB0CF18C5A15}"/>
              </a:ext>
            </a:extLst>
          </p:cNvPr>
          <p:cNvSpPr txBox="1"/>
          <p:nvPr/>
        </p:nvSpPr>
        <p:spPr>
          <a:xfrm>
            <a:off x="780906" y="3063104"/>
            <a:ext cx="179726" cy="4236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99" name="Rectangle 20">
            <a:extLst>
              <a:ext uri="{FF2B5EF4-FFF2-40B4-BE49-F238E27FC236}">
                <a16:creationId xmlns:a16="http://schemas.microsoft.com/office/drawing/2014/main" id="{9241C926-51F4-7EF0-5EFD-F5EE5DC7A8BA}"/>
              </a:ext>
            </a:extLst>
          </p:cNvPr>
          <p:cNvSpPr>
            <a:spLocks noChangeArrowheads="1"/>
          </p:cNvSpPr>
          <p:nvPr/>
        </p:nvSpPr>
        <p:spPr bwMode="auto">
          <a:xfrm>
            <a:off x="959851" y="3060131"/>
            <a:ext cx="321826" cy="423864"/>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00" name="CuadroTexto 99">
            <a:extLst>
              <a:ext uri="{FF2B5EF4-FFF2-40B4-BE49-F238E27FC236}">
                <a16:creationId xmlns:a16="http://schemas.microsoft.com/office/drawing/2014/main" id="{0CEC3443-73E4-7D32-48FB-067218D9D3B2}"/>
              </a:ext>
            </a:extLst>
          </p:cNvPr>
          <p:cNvSpPr txBox="1"/>
          <p:nvPr/>
        </p:nvSpPr>
        <p:spPr>
          <a:xfrm>
            <a:off x="1802276" y="30553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28</a:t>
            </a:r>
          </a:p>
        </p:txBody>
      </p:sp>
      <p:sp>
        <p:nvSpPr>
          <p:cNvPr id="101" name="CuadroTexto 100">
            <a:extLst>
              <a:ext uri="{FF2B5EF4-FFF2-40B4-BE49-F238E27FC236}">
                <a16:creationId xmlns:a16="http://schemas.microsoft.com/office/drawing/2014/main" id="{1D3D4AB9-1100-FEA9-61AB-076112F7ED12}"/>
              </a:ext>
            </a:extLst>
          </p:cNvPr>
          <p:cNvSpPr txBox="1"/>
          <p:nvPr/>
        </p:nvSpPr>
        <p:spPr>
          <a:xfrm>
            <a:off x="2314198" y="3057732"/>
            <a:ext cx="196549" cy="42613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102" name="CuadroTexto 101">
            <a:extLst>
              <a:ext uri="{FF2B5EF4-FFF2-40B4-BE49-F238E27FC236}">
                <a16:creationId xmlns:a16="http://schemas.microsoft.com/office/drawing/2014/main" id="{3914D2A5-374C-02B6-E90E-C09D1BBA8251}"/>
              </a:ext>
            </a:extLst>
          </p:cNvPr>
          <p:cNvSpPr txBox="1"/>
          <p:nvPr/>
        </p:nvSpPr>
        <p:spPr>
          <a:xfrm>
            <a:off x="2835818" y="305150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9" name="Rectangle 20">
            <a:extLst>
              <a:ext uri="{FF2B5EF4-FFF2-40B4-BE49-F238E27FC236}">
                <a16:creationId xmlns:a16="http://schemas.microsoft.com/office/drawing/2014/main" id="{18423923-A131-EE2E-BEA5-42B551B99F6C}"/>
              </a:ext>
            </a:extLst>
          </p:cNvPr>
          <p:cNvSpPr>
            <a:spLocks noChangeArrowheads="1"/>
          </p:cNvSpPr>
          <p:nvPr/>
        </p:nvSpPr>
        <p:spPr bwMode="auto">
          <a:xfrm>
            <a:off x="466879" y="2632633"/>
            <a:ext cx="305915" cy="431769"/>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12" name="Rectangle 20">
            <a:extLst>
              <a:ext uri="{FF2B5EF4-FFF2-40B4-BE49-F238E27FC236}">
                <a16:creationId xmlns:a16="http://schemas.microsoft.com/office/drawing/2014/main" id="{CDA29685-5B01-D7F7-5854-C6B258C60479}"/>
              </a:ext>
            </a:extLst>
          </p:cNvPr>
          <p:cNvSpPr>
            <a:spLocks noChangeArrowheads="1"/>
          </p:cNvSpPr>
          <p:nvPr/>
        </p:nvSpPr>
        <p:spPr bwMode="auto">
          <a:xfrm>
            <a:off x="2511379" y="1987386"/>
            <a:ext cx="316697" cy="218000"/>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103" name="Rectangle 20">
            <a:extLst>
              <a:ext uri="{FF2B5EF4-FFF2-40B4-BE49-F238E27FC236}">
                <a16:creationId xmlns:a16="http://schemas.microsoft.com/office/drawing/2014/main" id="{DD61A167-3DD9-FFE0-7F3A-EB1D894A679C}"/>
              </a:ext>
            </a:extLst>
          </p:cNvPr>
          <p:cNvSpPr>
            <a:spLocks noChangeArrowheads="1"/>
          </p:cNvSpPr>
          <p:nvPr/>
        </p:nvSpPr>
        <p:spPr bwMode="auto">
          <a:xfrm>
            <a:off x="2509553" y="3060450"/>
            <a:ext cx="315595" cy="423603"/>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21" name="CuadroTexto 20">
            <a:extLst>
              <a:ext uri="{FF2B5EF4-FFF2-40B4-BE49-F238E27FC236}">
                <a16:creationId xmlns:a16="http://schemas.microsoft.com/office/drawing/2014/main" id="{1E8E9BC6-B6AE-0629-6054-16731B1FFE5B}"/>
              </a:ext>
            </a:extLst>
          </p:cNvPr>
          <p:cNvSpPr txBox="1"/>
          <p:nvPr/>
        </p:nvSpPr>
        <p:spPr>
          <a:xfrm>
            <a:off x="3339974" y="305150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2" name="CuadroTexto 1">
            <a:extLst>
              <a:ext uri="{FF2B5EF4-FFF2-40B4-BE49-F238E27FC236}">
                <a16:creationId xmlns:a16="http://schemas.microsoft.com/office/drawing/2014/main" id="{66325635-C841-91FE-0586-514063C83D46}"/>
              </a:ext>
            </a:extLst>
          </p:cNvPr>
          <p:cNvSpPr txBox="1"/>
          <p:nvPr/>
        </p:nvSpPr>
        <p:spPr>
          <a:xfrm>
            <a:off x="1286516" y="2205930"/>
            <a:ext cx="196549" cy="42518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30" name="CuadroTexto 29">
            <a:extLst>
              <a:ext uri="{FF2B5EF4-FFF2-40B4-BE49-F238E27FC236}">
                <a16:creationId xmlns:a16="http://schemas.microsoft.com/office/drawing/2014/main" id="{7EAE69ED-D34E-7809-E2E1-32441F16E306}"/>
              </a:ext>
            </a:extLst>
          </p:cNvPr>
          <p:cNvSpPr txBox="1"/>
          <p:nvPr/>
        </p:nvSpPr>
        <p:spPr>
          <a:xfrm>
            <a:off x="260991" y="2631380"/>
            <a:ext cx="205785" cy="42605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32" name="CuadroTexto 31">
            <a:extLst>
              <a:ext uri="{FF2B5EF4-FFF2-40B4-BE49-F238E27FC236}">
                <a16:creationId xmlns:a16="http://schemas.microsoft.com/office/drawing/2014/main" id="{266D5ABF-8EF7-8519-A42D-8CCBE05C45A8}"/>
              </a:ext>
            </a:extLst>
          </p:cNvPr>
          <p:cNvSpPr txBox="1"/>
          <p:nvPr/>
        </p:nvSpPr>
        <p:spPr>
          <a:xfrm>
            <a:off x="1284738" y="2632916"/>
            <a:ext cx="196549" cy="42525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33" name="CuadroTexto 32">
            <a:extLst>
              <a:ext uri="{FF2B5EF4-FFF2-40B4-BE49-F238E27FC236}">
                <a16:creationId xmlns:a16="http://schemas.microsoft.com/office/drawing/2014/main" id="{FE2C380A-6BB2-27E0-AFE1-43791924007C}"/>
              </a:ext>
            </a:extLst>
          </p:cNvPr>
          <p:cNvSpPr txBox="1"/>
          <p:nvPr/>
        </p:nvSpPr>
        <p:spPr>
          <a:xfrm>
            <a:off x="2315118" y="220647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395148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Mayo</a:t>
            </a:r>
          </a:p>
        </p:txBody>
      </p:sp>
      <p:sp>
        <p:nvSpPr>
          <p:cNvPr id="14" name="Bisel 126">
            <a:hlinkClick r:id="" action="ppaction://noaction"/>
            <a:extLst>
              <a:ext uri="{FF2B5EF4-FFF2-40B4-BE49-F238E27FC236}">
                <a16:creationId xmlns:a16="http://schemas.microsoft.com/office/drawing/2014/main" id="{185F63C7-7BD2-213D-CAA7-855C2A9D8C7C}"/>
              </a:ext>
            </a:extLst>
          </p:cNvPr>
          <p:cNvSpPr/>
          <p:nvPr/>
        </p:nvSpPr>
        <p:spPr>
          <a:xfrm>
            <a:off x="8271487" y="2044021"/>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MAY</a:t>
            </a:r>
          </a:p>
        </p:txBody>
      </p:sp>
      <p:sp>
        <p:nvSpPr>
          <p:cNvPr id="3" name="Rectángulo redondeado 142">
            <a:extLst>
              <a:ext uri="{FF2B5EF4-FFF2-40B4-BE49-F238E27FC236}">
                <a16:creationId xmlns:a16="http://schemas.microsoft.com/office/drawing/2014/main" id="{1D78309C-7A9C-D68D-9796-3072F627E546}"/>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4" name="Rectángulo redondeado 146">
            <a:extLst>
              <a:ext uri="{FF2B5EF4-FFF2-40B4-BE49-F238E27FC236}">
                <a16:creationId xmlns:a16="http://schemas.microsoft.com/office/drawing/2014/main" id="{0C0C6A58-F788-8958-1C14-DE8A8ADAA368}"/>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6" name="Elipse 5">
            <a:hlinkClick r:id="rId2" action="ppaction://hlinksldjump"/>
            <a:extLst>
              <a:ext uri="{FF2B5EF4-FFF2-40B4-BE49-F238E27FC236}">
                <a16:creationId xmlns:a16="http://schemas.microsoft.com/office/drawing/2014/main" id="{BEB9C019-F28D-3D9F-5C86-5D2AEE71778E}"/>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7" name="Freeform 5">
            <a:hlinkClick r:id="" action="ppaction://noaction"/>
            <a:extLst>
              <a:ext uri="{FF2B5EF4-FFF2-40B4-BE49-F238E27FC236}">
                <a16:creationId xmlns:a16="http://schemas.microsoft.com/office/drawing/2014/main" id="{C82DC907-2A4D-335B-A72B-54148A5BFBFE}"/>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9" name="Elipse 8">
            <a:hlinkClick r:id="" action="ppaction://hlinkshowjump?jump=previousslide"/>
            <a:extLst>
              <a:ext uri="{FF2B5EF4-FFF2-40B4-BE49-F238E27FC236}">
                <a16:creationId xmlns:a16="http://schemas.microsoft.com/office/drawing/2014/main" id="{01ED51C1-533D-202E-F148-97454C14F3F6}"/>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0" name="Freeform 10">
            <a:extLst>
              <a:ext uri="{FF2B5EF4-FFF2-40B4-BE49-F238E27FC236}">
                <a16:creationId xmlns:a16="http://schemas.microsoft.com/office/drawing/2014/main" id="{C4B4C624-73DF-7800-1703-C7F6FA726D06}"/>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1" name="Rectángulo redondeado 10">
            <a:extLst>
              <a:ext uri="{FF2B5EF4-FFF2-40B4-BE49-F238E27FC236}">
                <a16:creationId xmlns:a16="http://schemas.microsoft.com/office/drawing/2014/main" id="{0E109520-E737-ECEE-0606-1A5A4A395E0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12" name="Elipse 11">
            <a:hlinkClick r:id="rId3" action="ppaction://hlinksldjump"/>
            <a:extLst>
              <a:ext uri="{FF2B5EF4-FFF2-40B4-BE49-F238E27FC236}">
                <a16:creationId xmlns:a16="http://schemas.microsoft.com/office/drawing/2014/main" id="{AAB5F468-FDE0-227E-4E37-F580D0B59756}"/>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3" name="Freeform 5">
            <a:hlinkClick r:id="" action="ppaction://noaction"/>
            <a:extLst>
              <a:ext uri="{FF2B5EF4-FFF2-40B4-BE49-F238E27FC236}">
                <a16:creationId xmlns:a16="http://schemas.microsoft.com/office/drawing/2014/main" id="{5759DC43-5257-7AA9-1E71-C694133C0379}"/>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Bisel 1">
            <a:hlinkClick r:id="rId4" action="ppaction://hlinksldjump"/>
            <a:extLst>
              <a:ext uri="{FF2B5EF4-FFF2-40B4-BE49-F238E27FC236}">
                <a16:creationId xmlns:a16="http://schemas.microsoft.com/office/drawing/2014/main" id="{630D43CB-68C5-AC97-7EC7-4D20E4FA6473}"/>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3" name="Bisel 127">
            <a:hlinkClick r:id="rId2" action="ppaction://hlinksldjump"/>
            <a:extLst>
              <a:ext uri="{FF2B5EF4-FFF2-40B4-BE49-F238E27FC236}">
                <a16:creationId xmlns:a16="http://schemas.microsoft.com/office/drawing/2014/main" id="{BB64B03B-A20F-4DD7-BE59-FA0017EF5874}"/>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4" name="Bisel 128">
            <a:hlinkClick r:id="rId5" action="ppaction://hlinksldjump"/>
            <a:extLst>
              <a:ext uri="{FF2B5EF4-FFF2-40B4-BE49-F238E27FC236}">
                <a16:creationId xmlns:a16="http://schemas.microsoft.com/office/drawing/2014/main" id="{29BF0604-B8D6-6FBE-8E15-5CE8FC43C9A5}"/>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5" name="Bisel 129">
            <a:hlinkClick r:id="rId6" action="ppaction://hlinksldjump"/>
            <a:extLst>
              <a:ext uri="{FF2B5EF4-FFF2-40B4-BE49-F238E27FC236}">
                <a16:creationId xmlns:a16="http://schemas.microsoft.com/office/drawing/2014/main" id="{9AF2FF95-108B-66F1-A996-AF469243F3EE}"/>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6" name="Bisel 130">
            <a:hlinkClick r:id="rId7" action="ppaction://hlinksldjump"/>
            <a:extLst>
              <a:ext uri="{FF2B5EF4-FFF2-40B4-BE49-F238E27FC236}">
                <a16:creationId xmlns:a16="http://schemas.microsoft.com/office/drawing/2014/main" id="{B28EB42A-B82E-6DF0-4A26-1A853FA906F6}"/>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29" name="Bisel 131">
            <a:hlinkClick r:id="rId8" action="ppaction://hlinksldjump"/>
            <a:extLst>
              <a:ext uri="{FF2B5EF4-FFF2-40B4-BE49-F238E27FC236}">
                <a16:creationId xmlns:a16="http://schemas.microsoft.com/office/drawing/2014/main" id="{F2D457F6-FF9B-D531-5B3E-75B967069BB5}"/>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0" name="Bisel 132">
            <a:hlinkClick r:id="rId9" action="ppaction://hlinksldjump"/>
            <a:extLst>
              <a:ext uri="{FF2B5EF4-FFF2-40B4-BE49-F238E27FC236}">
                <a16:creationId xmlns:a16="http://schemas.microsoft.com/office/drawing/2014/main" id="{A2C5F997-AB66-0F9E-F7E8-37D918DFEAB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1" name="Bisel 133">
            <a:hlinkClick r:id="rId10" action="ppaction://hlinksldjump"/>
            <a:extLst>
              <a:ext uri="{FF2B5EF4-FFF2-40B4-BE49-F238E27FC236}">
                <a16:creationId xmlns:a16="http://schemas.microsoft.com/office/drawing/2014/main" id="{E802ECDC-B6D0-B30D-A654-A2EF0467F36D}"/>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2" name="Bisel 121">
            <a:hlinkClick r:id="rId11" action="ppaction://hlinksldjump"/>
            <a:extLst>
              <a:ext uri="{FF2B5EF4-FFF2-40B4-BE49-F238E27FC236}">
                <a16:creationId xmlns:a16="http://schemas.microsoft.com/office/drawing/2014/main" id="{3607D34D-60CB-CD34-E47F-F2C224019029}"/>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3" name="Bisel 122">
            <a:hlinkClick r:id="rId12" action="ppaction://hlinksldjump"/>
            <a:extLst>
              <a:ext uri="{FF2B5EF4-FFF2-40B4-BE49-F238E27FC236}">
                <a16:creationId xmlns:a16="http://schemas.microsoft.com/office/drawing/2014/main" id="{0291D969-7B67-EDD9-D681-79619B1E7E56}"/>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4" name="Bisel 125">
            <a:hlinkClick r:id="rId3" action="ppaction://hlinksldjump"/>
            <a:extLst>
              <a:ext uri="{FF2B5EF4-FFF2-40B4-BE49-F238E27FC236}">
                <a16:creationId xmlns:a16="http://schemas.microsoft.com/office/drawing/2014/main" id="{5390C267-5E64-BEDA-84C4-45E047E08070}"/>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18" name="CuadroTexto 17">
            <a:extLst>
              <a:ext uri="{FF2B5EF4-FFF2-40B4-BE49-F238E27FC236}">
                <a16:creationId xmlns:a16="http://schemas.microsoft.com/office/drawing/2014/main" id="{3D9CAE87-6125-7CD7-C279-2F9256262FBA}"/>
              </a:ext>
            </a:extLst>
          </p:cNvPr>
          <p:cNvSpPr txBox="1"/>
          <p:nvPr/>
        </p:nvSpPr>
        <p:spPr>
          <a:xfrm>
            <a:off x="251648" y="177463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19" name="CuadroTexto 18">
            <a:extLst>
              <a:ext uri="{FF2B5EF4-FFF2-40B4-BE49-F238E27FC236}">
                <a16:creationId xmlns:a16="http://schemas.microsoft.com/office/drawing/2014/main" id="{90DE3CD6-92AC-618A-1E6C-A049EB56B914}"/>
              </a:ext>
            </a:extLst>
          </p:cNvPr>
          <p:cNvSpPr txBox="1"/>
          <p:nvPr/>
        </p:nvSpPr>
        <p:spPr>
          <a:xfrm>
            <a:off x="765526" y="17771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37" name="CuadroTexto 36">
            <a:extLst>
              <a:ext uri="{FF2B5EF4-FFF2-40B4-BE49-F238E27FC236}">
                <a16:creationId xmlns:a16="http://schemas.microsoft.com/office/drawing/2014/main" id="{5F647F9A-3A30-596A-4028-20C34842167E}"/>
              </a:ext>
            </a:extLst>
          </p:cNvPr>
          <p:cNvSpPr txBox="1"/>
          <p:nvPr/>
        </p:nvSpPr>
        <p:spPr>
          <a:xfrm>
            <a:off x="256798" y="2204694"/>
            <a:ext cx="196549" cy="4236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38" name="CuadroTexto 37">
            <a:extLst>
              <a:ext uri="{FF2B5EF4-FFF2-40B4-BE49-F238E27FC236}">
                <a16:creationId xmlns:a16="http://schemas.microsoft.com/office/drawing/2014/main" id="{F5585132-8F07-5DE5-4098-F7D6D8B5138B}"/>
              </a:ext>
            </a:extLst>
          </p:cNvPr>
          <p:cNvSpPr txBox="1"/>
          <p:nvPr/>
        </p:nvSpPr>
        <p:spPr>
          <a:xfrm>
            <a:off x="765526" y="220538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12</a:t>
            </a:r>
          </a:p>
        </p:txBody>
      </p:sp>
      <p:sp>
        <p:nvSpPr>
          <p:cNvPr id="39" name="CuadroTexto 38">
            <a:extLst>
              <a:ext uri="{FF2B5EF4-FFF2-40B4-BE49-F238E27FC236}">
                <a16:creationId xmlns:a16="http://schemas.microsoft.com/office/drawing/2014/main" id="{9457BCB7-1C8F-0A85-1337-08253D515BED}"/>
              </a:ext>
            </a:extLst>
          </p:cNvPr>
          <p:cNvSpPr txBox="1"/>
          <p:nvPr/>
        </p:nvSpPr>
        <p:spPr>
          <a:xfrm>
            <a:off x="1287121" y="220538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41" name="CuadroTexto 40">
            <a:extLst>
              <a:ext uri="{FF2B5EF4-FFF2-40B4-BE49-F238E27FC236}">
                <a16:creationId xmlns:a16="http://schemas.microsoft.com/office/drawing/2014/main" id="{AAEBB8A6-DE8C-F276-CFDC-FCEE14D80D4A}"/>
              </a:ext>
            </a:extLst>
          </p:cNvPr>
          <p:cNvSpPr txBox="1"/>
          <p:nvPr/>
        </p:nvSpPr>
        <p:spPr>
          <a:xfrm>
            <a:off x="1800799" y="2200458"/>
            <a:ext cx="203804" cy="43144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51" name="CuadroTexto 50">
            <a:extLst>
              <a:ext uri="{FF2B5EF4-FFF2-40B4-BE49-F238E27FC236}">
                <a16:creationId xmlns:a16="http://schemas.microsoft.com/office/drawing/2014/main" id="{93CE1DDD-CEF8-A52F-456A-CEB59224A48C}"/>
              </a:ext>
            </a:extLst>
          </p:cNvPr>
          <p:cNvSpPr txBox="1"/>
          <p:nvPr/>
        </p:nvSpPr>
        <p:spPr>
          <a:xfrm>
            <a:off x="256798" y="3061109"/>
            <a:ext cx="196549" cy="42580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52" name="CuadroTexto 51">
            <a:extLst>
              <a:ext uri="{FF2B5EF4-FFF2-40B4-BE49-F238E27FC236}">
                <a16:creationId xmlns:a16="http://schemas.microsoft.com/office/drawing/2014/main" id="{A0383AC2-42A6-5ED7-4D09-B5E7EA19F1EE}"/>
              </a:ext>
            </a:extLst>
          </p:cNvPr>
          <p:cNvSpPr txBox="1"/>
          <p:nvPr/>
        </p:nvSpPr>
        <p:spPr>
          <a:xfrm>
            <a:off x="765526" y="305861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55" name="CuadroTexto 54">
            <a:extLst>
              <a:ext uri="{FF2B5EF4-FFF2-40B4-BE49-F238E27FC236}">
                <a16:creationId xmlns:a16="http://schemas.microsoft.com/office/drawing/2014/main" id="{0EC8CF73-7552-CAF4-D511-07B8D61723FC}"/>
              </a:ext>
            </a:extLst>
          </p:cNvPr>
          <p:cNvSpPr txBox="1"/>
          <p:nvPr/>
        </p:nvSpPr>
        <p:spPr>
          <a:xfrm>
            <a:off x="1802276" y="30553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28</a:t>
            </a:r>
          </a:p>
        </p:txBody>
      </p:sp>
      <p:sp>
        <p:nvSpPr>
          <p:cNvPr id="56" name="CuadroTexto 55">
            <a:extLst>
              <a:ext uri="{FF2B5EF4-FFF2-40B4-BE49-F238E27FC236}">
                <a16:creationId xmlns:a16="http://schemas.microsoft.com/office/drawing/2014/main" id="{86A13FE8-723D-B686-466E-25DD5C0738A7}"/>
              </a:ext>
            </a:extLst>
          </p:cNvPr>
          <p:cNvSpPr txBox="1"/>
          <p:nvPr/>
        </p:nvSpPr>
        <p:spPr>
          <a:xfrm>
            <a:off x="2314198" y="3060938"/>
            <a:ext cx="197841" cy="42702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58" name="CuadroTexto 57">
            <a:extLst>
              <a:ext uri="{FF2B5EF4-FFF2-40B4-BE49-F238E27FC236}">
                <a16:creationId xmlns:a16="http://schemas.microsoft.com/office/drawing/2014/main" id="{02EA7A4F-4E93-6335-0022-AF598C9FE9B3}"/>
              </a:ext>
            </a:extLst>
          </p:cNvPr>
          <p:cNvSpPr txBox="1"/>
          <p:nvPr/>
        </p:nvSpPr>
        <p:spPr>
          <a:xfrm>
            <a:off x="1285178" y="177463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62" name="CuadroTexto 61">
            <a:extLst>
              <a:ext uri="{FF2B5EF4-FFF2-40B4-BE49-F238E27FC236}">
                <a16:creationId xmlns:a16="http://schemas.microsoft.com/office/drawing/2014/main" id="{8F3479C2-D1BC-E530-9A2D-CCFD49B63D80}"/>
              </a:ext>
            </a:extLst>
          </p:cNvPr>
          <p:cNvSpPr txBox="1"/>
          <p:nvPr/>
        </p:nvSpPr>
        <p:spPr>
          <a:xfrm>
            <a:off x="1799056" y="17771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65" name="CuadroTexto 64">
            <a:extLst>
              <a:ext uri="{FF2B5EF4-FFF2-40B4-BE49-F238E27FC236}">
                <a16:creationId xmlns:a16="http://schemas.microsoft.com/office/drawing/2014/main" id="{75CCC1A9-878F-5071-2A31-A971BE302890}"/>
              </a:ext>
            </a:extLst>
          </p:cNvPr>
          <p:cNvSpPr txBox="1"/>
          <p:nvPr/>
        </p:nvSpPr>
        <p:spPr>
          <a:xfrm>
            <a:off x="2313483" y="2205135"/>
            <a:ext cx="194086"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66" name="Rectangle 20">
            <a:extLst>
              <a:ext uri="{FF2B5EF4-FFF2-40B4-BE49-F238E27FC236}">
                <a16:creationId xmlns:a16="http://schemas.microsoft.com/office/drawing/2014/main" id="{FFAC8B9F-31BF-D32A-373F-CC2A5655B569}"/>
              </a:ext>
            </a:extLst>
          </p:cNvPr>
          <p:cNvSpPr>
            <a:spLocks noChangeArrowheads="1"/>
          </p:cNvSpPr>
          <p:nvPr/>
        </p:nvSpPr>
        <p:spPr bwMode="auto">
          <a:xfrm>
            <a:off x="2508454" y="2200825"/>
            <a:ext cx="325421" cy="436892"/>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67" name="Rectangle 20">
            <a:extLst>
              <a:ext uri="{FF2B5EF4-FFF2-40B4-BE49-F238E27FC236}">
                <a16:creationId xmlns:a16="http://schemas.microsoft.com/office/drawing/2014/main" id="{F0760FF2-8FBF-EA51-D20A-FC04DD5E381F}"/>
              </a:ext>
            </a:extLst>
          </p:cNvPr>
          <p:cNvSpPr>
            <a:spLocks noChangeArrowheads="1"/>
          </p:cNvSpPr>
          <p:nvPr/>
        </p:nvSpPr>
        <p:spPr bwMode="auto">
          <a:xfrm>
            <a:off x="447911" y="2846115"/>
            <a:ext cx="321247" cy="214264"/>
          </a:xfrm>
          <a:prstGeom prst="rect">
            <a:avLst/>
          </a:prstGeom>
          <a:pattFill prst="wdUpDiag">
            <a:fgClr>
              <a:schemeClr val="bg1"/>
            </a:fgClr>
            <a:bgClr>
              <a:srgbClr val="D2E4D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73" name="CuadroTexto 72">
            <a:extLst>
              <a:ext uri="{FF2B5EF4-FFF2-40B4-BE49-F238E27FC236}">
                <a16:creationId xmlns:a16="http://schemas.microsoft.com/office/drawing/2014/main" id="{6FB85882-7DD7-A11A-C6B5-175C890FD65C}"/>
              </a:ext>
            </a:extLst>
          </p:cNvPr>
          <p:cNvSpPr txBox="1"/>
          <p:nvPr/>
        </p:nvSpPr>
        <p:spPr>
          <a:xfrm>
            <a:off x="254244" y="2626519"/>
            <a:ext cx="199753" cy="43331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75" name="CuadroTexto 74">
            <a:extLst>
              <a:ext uri="{FF2B5EF4-FFF2-40B4-BE49-F238E27FC236}">
                <a16:creationId xmlns:a16="http://schemas.microsoft.com/office/drawing/2014/main" id="{AA52D6B1-F742-6867-4733-C9C98C7FF623}"/>
              </a:ext>
            </a:extLst>
          </p:cNvPr>
          <p:cNvSpPr txBox="1"/>
          <p:nvPr/>
        </p:nvSpPr>
        <p:spPr>
          <a:xfrm>
            <a:off x="1800664" y="2629073"/>
            <a:ext cx="204073" cy="4352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76" name="Rectangle 20">
            <a:extLst>
              <a:ext uri="{FF2B5EF4-FFF2-40B4-BE49-F238E27FC236}">
                <a16:creationId xmlns:a16="http://schemas.microsoft.com/office/drawing/2014/main" id="{D78C34F6-AEEC-E52E-AABB-0CCB5BEC8C47}"/>
              </a:ext>
            </a:extLst>
          </p:cNvPr>
          <p:cNvSpPr>
            <a:spLocks noChangeArrowheads="1"/>
          </p:cNvSpPr>
          <p:nvPr/>
        </p:nvSpPr>
        <p:spPr bwMode="auto">
          <a:xfrm>
            <a:off x="449247" y="2627755"/>
            <a:ext cx="319850" cy="218360"/>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83" name="Rectangle 20">
            <a:extLst>
              <a:ext uri="{FF2B5EF4-FFF2-40B4-BE49-F238E27FC236}">
                <a16:creationId xmlns:a16="http://schemas.microsoft.com/office/drawing/2014/main" id="{E4D091F8-76F1-F00F-6766-F593D5B8EF09}"/>
              </a:ext>
            </a:extLst>
          </p:cNvPr>
          <p:cNvSpPr>
            <a:spLocks noChangeArrowheads="1"/>
          </p:cNvSpPr>
          <p:nvPr/>
        </p:nvSpPr>
        <p:spPr bwMode="auto">
          <a:xfrm>
            <a:off x="449773" y="3058253"/>
            <a:ext cx="328502" cy="428661"/>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84" name="CuadroTexto 83">
            <a:extLst>
              <a:ext uri="{FF2B5EF4-FFF2-40B4-BE49-F238E27FC236}">
                <a16:creationId xmlns:a16="http://schemas.microsoft.com/office/drawing/2014/main" id="{BA62395D-500D-F246-16AE-9AFCD67DF164}"/>
              </a:ext>
            </a:extLst>
          </p:cNvPr>
          <p:cNvSpPr txBox="1"/>
          <p:nvPr/>
        </p:nvSpPr>
        <p:spPr>
          <a:xfrm>
            <a:off x="1287931" y="26250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85" name="CuadroTexto 84">
            <a:extLst>
              <a:ext uri="{FF2B5EF4-FFF2-40B4-BE49-F238E27FC236}">
                <a16:creationId xmlns:a16="http://schemas.microsoft.com/office/drawing/2014/main" id="{960ED7E9-8C01-7C51-AE21-0EA86037079B}"/>
              </a:ext>
            </a:extLst>
          </p:cNvPr>
          <p:cNvSpPr txBox="1"/>
          <p:nvPr/>
        </p:nvSpPr>
        <p:spPr>
          <a:xfrm>
            <a:off x="2310217" y="2633230"/>
            <a:ext cx="200486" cy="42770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86" name="Rectangle 20">
            <a:extLst>
              <a:ext uri="{FF2B5EF4-FFF2-40B4-BE49-F238E27FC236}">
                <a16:creationId xmlns:a16="http://schemas.microsoft.com/office/drawing/2014/main" id="{693D1B73-AA80-5BCB-AF23-6521F0F1075B}"/>
              </a:ext>
            </a:extLst>
          </p:cNvPr>
          <p:cNvSpPr>
            <a:spLocks noChangeArrowheads="1"/>
          </p:cNvSpPr>
          <p:nvPr/>
        </p:nvSpPr>
        <p:spPr bwMode="auto">
          <a:xfrm>
            <a:off x="2511027" y="2639450"/>
            <a:ext cx="319389" cy="427289"/>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88" name="Rectangle 20">
            <a:extLst>
              <a:ext uri="{FF2B5EF4-FFF2-40B4-BE49-F238E27FC236}">
                <a16:creationId xmlns:a16="http://schemas.microsoft.com/office/drawing/2014/main" id="{839C30ED-CA68-AFB6-A1F8-7FF1F7E53A74}"/>
              </a:ext>
            </a:extLst>
          </p:cNvPr>
          <p:cNvSpPr>
            <a:spLocks noChangeArrowheads="1"/>
          </p:cNvSpPr>
          <p:nvPr/>
        </p:nvSpPr>
        <p:spPr bwMode="auto">
          <a:xfrm>
            <a:off x="2512385" y="3061472"/>
            <a:ext cx="316800" cy="422225"/>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89" name="Rectangle 20">
            <a:extLst>
              <a:ext uri="{FF2B5EF4-FFF2-40B4-BE49-F238E27FC236}">
                <a16:creationId xmlns:a16="http://schemas.microsoft.com/office/drawing/2014/main" id="{55320C24-848A-5AB1-EEDE-2489FD426643}"/>
              </a:ext>
            </a:extLst>
          </p:cNvPr>
          <p:cNvSpPr>
            <a:spLocks noChangeArrowheads="1"/>
          </p:cNvSpPr>
          <p:nvPr/>
        </p:nvSpPr>
        <p:spPr bwMode="auto">
          <a:xfrm>
            <a:off x="3023980" y="3061786"/>
            <a:ext cx="317221" cy="425442"/>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5" name="Rectangle 20">
            <a:extLst>
              <a:ext uri="{FF2B5EF4-FFF2-40B4-BE49-F238E27FC236}">
                <a16:creationId xmlns:a16="http://schemas.microsoft.com/office/drawing/2014/main" id="{944D2FDD-517B-383A-E0D7-F7DEEB71C9F0}"/>
              </a:ext>
            </a:extLst>
          </p:cNvPr>
          <p:cNvSpPr>
            <a:spLocks noChangeArrowheads="1"/>
          </p:cNvSpPr>
          <p:nvPr/>
        </p:nvSpPr>
        <p:spPr bwMode="auto">
          <a:xfrm>
            <a:off x="2004738" y="2200258"/>
            <a:ext cx="312590" cy="431442"/>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64" name="Rectangle 20">
            <a:extLst>
              <a:ext uri="{FF2B5EF4-FFF2-40B4-BE49-F238E27FC236}">
                <a16:creationId xmlns:a16="http://schemas.microsoft.com/office/drawing/2014/main" id="{975797D0-B4F0-9B1C-CC81-DDAAD3695B5B}"/>
              </a:ext>
            </a:extLst>
          </p:cNvPr>
          <p:cNvSpPr>
            <a:spLocks noChangeArrowheads="1"/>
          </p:cNvSpPr>
          <p:nvPr/>
        </p:nvSpPr>
        <p:spPr bwMode="auto">
          <a:xfrm>
            <a:off x="453286" y="2204770"/>
            <a:ext cx="318330" cy="423090"/>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20" name="CuadroTexto 19">
            <a:extLst>
              <a:ext uri="{FF2B5EF4-FFF2-40B4-BE49-F238E27FC236}">
                <a16:creationId xmlns:a16="http://schemas.microsoft.com/office/drawing/2014/main" id="{4A8C08BB-79C0-142F-B890-37BF8B5EBC28}"/>
              </a:ext>
            </a:extLst>
          </p:cNvPr>
          <p:cNvSpPr txBox="1"/>
          <p:nvPr/>
        </p:nvSpPr>
        <p:spPr>
          <a:xfrm>
            <a:off x="1291508" y="305861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27" name="CuadroTexto 26">
            <a:extLst>
              <a:ext uri="{FF2B5EF4-FFF2-40B4-BE49-F238E27FC236}">
                <a16:creationId xmlns:a16="http://schemas.microsoft.com/office/drawing/2014/main" id="{A5DEB1FE-6B1C-9A8E-304E-860FA23150D6}"/>
              </a:ext>
            </a:extLst>
          </p:cNvPr>
          <p:cNvSpPr txBox="1"/>
          <p:nvPr/>
        </p:nvSpPr>
        <p:spPr>
          <a:xfrm>
            <a:off x="2320992" y="17771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28" name="CuadroTexto 27">
            <a:extLst>
              <a:ext uri="{FF2B5EF4-FFF2-40B4-BE49-F238E27FC236}">
                <a16:creationId xmlns:a16="http://schemas.microsoft.com/office/drawing/2014/main" id="{1A2148A6-0CA7-D0D3-CB3D-99969045F985}"/>
              </a:ext>
            </a:extLst>
          </p:cNvPr>
          <p:cNvSpPr txBox="1"/>
          <p:nvPr/>
        </p:nvSpPr>
        <p:spPr>
          <a:xfrm>
            <a:off x="3332318" y="13532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35" name="CuadroTexto 34">
            <a:extLst>
              <a:ext uri="{FF2B5EF4-FFF2-40B4-BE49-F238E27FC236}">
                <a16:creationId xmlns:a16="http://schemas.microsoft.com/office/drawing/2014/main" id="{0EFEED38-2DBF-9F2D-3B75-0EB0BB8E1A4B}"/>
              </a:ext>
            </a:extLst>
          </p:cNvPr>
          <p:cNvSpPr txBox="1"/>
          <p:nvPr/>
        </p:nvSpPr>
        <p:spPr>
          <a:xfrm>
            <a:off x="2826479" y="13532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40" name="CuadroTexto 39">
            <a:extLst>
              <a:ext uri="{FF2B5EF4-FFF2-40B4-BE49-F238E27FC236}">
                <a16:creationId xmlns:a16="http://schemas.microsoft.com/office/drawing/2014/main" id="{97FBA74E-8E36-2FFB-237C-82D14D48995A}"/>
              </a:ext>
            </a:extLst>
          </p:cNvPr>
          <p:cNvSpPr txBox="1"/>
          <p:nvPr/>
        </p:nvSpPr>
        <p:spPr>
          <a:xfrm>
            <a:off x="2308103" y="13532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42" name="CuadroTexto 41">
            <a:extLst>
              <a:ext uri="{FF2B5EF4-FFF2-40B4-BE49-F238E27FC236}">
                <a16:creationId xmlns:a16="http://schemas.microsoft.com/office/drawing/2014/main" id="{6481D92B-CCE9-9619-1555-06E1357BF37D}"/>
              </a:ext>
            </a:extLst>
          </p:cNvPr>
          <p:cNvSpPr txBox="1"/>
          <p:nvPr/>
        </p:nvSpPr>
        <p:spPr>
          <a:xfrm>
            <a:off x="3332318" y="178469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44" name="CuadroTexto 43">
            <a:extLst>
              <a:ext uri="{FF2B5EF4-FFF2-40B4-BE49-F238E27FC236}">
                <a16:creationId xmlns:a16="http://schemas.microsoft.com/office/drawing/2014/main" id="{40DB7F52-BDD7-3FD2-A074-2E525AE6C892}"/>
              </a:ext>
            </a:extLst>
          </p:cNvPr>
          <p:cNvSpPr txBox="1"/>
          <p:nvPr/>
        </p:nvSpPr>
        <p:spPr>
          <a:xfrm>
            <a:off x="2835818" y="178469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46" name="CuadroTexto 45">
            <a:extLst>
              <a:ext uri="{FF2B5EF4-FFF2-40B4-BE49-F238E27FC236}">
                <a16:creationId xmlns:a16="http://schemas.microsoft.com/office/drawing/2014/main" id="{DA85DBF5-9AC3-6D8B-DF6F-379EE8AB87E3}"/>
              </a:ext>
            </a:extLst>
          </p:cNvPr>
          <p:cNvSpPr txBox="1"/>
          <p:nvPr/>
        </p:nvSpPr>
        <p:spPr>
          <a:xfrm>
            <a:off x="3341657" y="220647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47" name="CuadroTexto 46">
            <a:extLst>
              <a:ext uri="{FF2B5EF4-FFF2-40B4-BE49-F238E27FC236}">
                <a16:creationId xmlns:a16="http://schemas.microsoft.com/office/drawing/2014/main" id="{D1557A72-17AE-E76B-2AFC-B25F2CD0C1F3}"/>
              </a:ext>
            </a:extLst>
          </p:cNvPr>
          <p:cNvSpPr txBox="1"/>
          <p:nvPr/>
        </p:nvSpPr>
        <p:spPr>
          <a:xfrm>
            <a:off x="2835818" y="220647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48" name="CuadroTexto 47">
            <a:extLst>
              <a:ext uri="{FF2B5EF4-FFF2-40B4-BE49-F238E27FC236}">
                <a16:creationId xmlns:a16="http://schemas.microsoft.com/office/drawing/2014/main" id="{C9A2B292-BBB8-0E3F-24DF-6B52CAB9EA7C}"/>
              </a:ext>
            </a:extLst>
          </p:cNvPr>
          <p:cNvSpPr txBox="1"/>
          <p:nvPr/>
        </p:nvSpPr>
        <p:spPr>
          <a:xfrm>
            <a:off x="3341657" y="263792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53" name="CuadroTexto 52">
            <a:extLst>
              <a:ext uri="{FF2B5EF4-FFF2-40B4-BE49-F238E27FC236}">
                <a16:creationId xmlns:a16="http://schemas.microsoft.com/office/drawing/2014/main" id="{D8BCD09D-E669-04E4-ADE8-195C57FDA55E}"/>
              </a:ext>
            </a:extLst>
          </p:cNvPr>
          <p:cNvSpPr txBox="1"/>
          <p:nvPr/>
        </p:nvSpPr>
        <p:spPr>
          <a:xfrm>
            <a:off x="2835818" y="263792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54" name="CuadroTexto 53">
            <a:extLst>
              <a:ext uri="{FF2B5EF4-FFF2-40B4-BE49-F238E27FC236}">
                <a16:creationId xmlns:a16="http://schemas.microsoft.com/office/drawing/2014/main" id="{782C0BE3-5455-A6A6-9CB8-A5BEA4FF97FF}"/>
              </a:ext>
            </a:extLst>
          </p:cNvPr>
          <p:cNvSpPr txBox="1"/>
          <p:nvPr/>
        </p:nvSpPr>
        <p:spPr>
          <a:xfrm>
            <a:off x="2835819" y="3051506"/>
            <a:ext cx="184942"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59" name="CuadroTexto 58">
            <a:extLst>
              <a:ext uri="{FF2B5EF4-FFF2-40B4-BE49-F238E27FC236}">
                <a16:creationId xmlns:a16="http://schemas.microsoft.com/office/drawing/2014/main" id="{151703EF-961D-9845-7C86-69E09B0A6386}"/>
              </a:ext>
            </a:extLst>
          </p:cNvPr>
          <p:cNvSpPr txBox="1"/>
          <p:nvPr/>
        </p:nvSpPr>
        <p:spPr>
          <a:xfrm>
            <a:off x="3339974" y="305150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8" name="CuadroTexto 7">
            <a:extLst>
              <a:ext uri="{FF2B5EF4-FFF2-40B4-BE49-F238E27FC236}">
                <a16:creationId xmlns:a16="http://schemas.microsoft.com/office/drawing/2014/main" id="{E9C808C8-AF17-2790-22F4-F33B7B568283}"/>
              </a:ext>
            </a:extLst>
          </p:cNvPr>
          <p:cNvSpPr txBox="1"/>
          <p:nvPr/>
        </p:nvSpPr>
        <p:spPr>
          <a:xfrm>
            <a:off x="766978" y="26250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15" name="Rectangle 20">
            <a:extLst>
              <a:ext uri="{FF2B5EF4-FFF2-40B4-BE49-F238E27FC236}">
                <a16:creationId xmlns:a16="http://schemas.microsoft.com/office/drawing/2014/main" id="{E599DD39-D95C-0A72-413E-4AEB466188AE}"/>
              </a:ext>
            </a:extLst>
          </p:cNvPr>
          <p:cNvSpPr>
            <a:spLocks noChangeArrowheads="1"/>
          </p:cNvSpPr>
          <p:nvPr/>
        </p:nvSpPr>
        <p:spPr bwMode="auto">
          <a:xfrm>
            <a:off x="1999785" y="2631482"/>
            <a:ext cx="312829" cy="432875"/>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Tree>
    <p:extLst>
      <p:ext uri="{BB962C8B-B14F-4D97-AF65-F5344CB8AC3E}">
        <p14:creationId xmlns:p14="http://schemas.microsoft.com/office/powerpoint/2010/main" val="2752681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Junio</a:t>
            </a:r>
          </a:p>
        </p:txBody>
      </p:sp>
      <p:sp>
        <p:nvSpPr>
          <p:cNvPr id="8" name="Bisel 127">
            <a:hlinkClick r:id="" action="ppaction://noaction"/>
            <a:extLst>
              <a:ext uri="{FF2B5EF4-FFF2-40B4-BE49-F238E27FC236}">
                <a16:creationId xmlns:a16="http://schemas.microsoft.com/office/drawing/2014/main" id="{1E2B4BBA-7C51-577D-A750-C4ABB2FE256D}"/>
              </a:ext>
            </a:extLst>
          </p:cNvPr>
          <p:cNvSpPr/>
          <p:nvPr/>
        </p:nvSpPr>
        <p:spPr>
          <a:xfrm>
            <a:off x="8271884" y="2349904"/>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JUN</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5" name="Rectángulo redondeado 4">
            <a:extLst>
              <a:ext uri="{FF2B5EF4-FFF2-40B4-BE49-F238E27FC236}">
                <a16:creationId xmlns:a16="http://schemas.microsoft.com/office/drawing/2014/main" id="{287C71B9-25FE-6E43-0393-B8E60426DDE3}"/>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6" name="Elipse 5">
            <a:hlinkClick r:id="" action="ppaction://hlinkshowjump?jump=nextslide"/>
            <a:extLst>
              <a:ext uri="{FF2B5EF4-FFF2-40B4-BE49-F238E27FC236}">
                <a16:creationId xmlns:a16="http://schemas.microsoft.com/office/drawing/2014/main" id="{4579051F-0BC2-45DC-051A-9258DFFF920E}"/>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7" name="Freeform 10">
            <a:extLst>
              <a:ext uri="{FF2B5EF4-FFF2-40B4-BE49-F238E27FC236}">
                <a16:creationId xmlns:a16="http://schemas.microsoft.com/office/drawing/2014/main" id="{C7B721F9-5170-81B1-5EE2-1D02C0974D13}"/>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1" name="Rectángulo redondeado 20">
            <a:extLst>
              <a:ext uri="{FF2B5EF4-FFF2-40B4-BE49-F238E27FC236}">
                <a16:creationId xmlns:a16="http://schemas.microsoft.com/office/drawing/2014/main" id="{28E937E7-8F0B-BA1F-65F1-F8A0DB48A848}"/>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3" name="Elipse 22">
            <a:hlinkClick r:id="rId4" action="ppaction://hlinksldjump"/>
            <a:extLst>
              <a:ext uri="{FF2B5EF4-FFF2-40B4-BE49-F238E27FC236}">
                <a16:creationId xmlns:a16="http://schemas.microsoft.com/office/drawing/2014/main" id="{5983B206-6DF9-1A63-F23D-ABEFF425DC99}"/>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6" name="Freeform 5">
            <a:hlinkClick r:id="" action="ppaction://noaction"/>
            <a:extLst>
              <a:ext uri="{FF2B5EF4-FFF2-40B4-BE49-F238E27FC236}">
                <a16:creationId xmlns:a16="http://schemas.microsoft.com/office/drawing/2014/main" id="{A132780D-D5F1-2A25-BE0F-B9AFA1FCFA8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9" name="Rectángulo redondeado 28">
            <a:extLst>
              <a:ext uri="{FF2B5EF4-FFF2-40B4-BE49-F238E27FC236}">
                <a16:creationId xmlns:a16="http://schemas.microsoft.com/office/drawing/2014/main" id="{1197364A-8D19-6FE9-F013-C2029178FC3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0" name="Elipse 29">
            <a:hlinkClick r:id="rId5" action="ppaction://hlinksldjump"/>
            <a:extLst>
              <a:ext uri="{FF2B5EF4-FFF2-40B4-BE49-F238E27FC236}">
                <a16:creationId xmlns:a16="http://schemas.microsoft.com/office/drawing/2014/main" id="{39E701D5-8A57-AE9E-9DB3-BA3CB2CBF407}"/>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2" name="Freeform 5">
            <a:hlinkClick r:id="" action="ppaction://noaction"/>
            <a:extLst>
              <a:ext uri="{FF2B5EF4-FFF2-40B4-BE49-F238E27FC236}">
                <a16:creationId xmlns:a16="http://schemas.microsoft.com/office/drawing/2014/main" id="{200FD114-A587-7B4C-15F6-E6A227D28A39}"/>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66" name="Bisel 1">
            <a:hlinkClick r:id="rId6" action="ppaction://hlinksldjump"/>
            <a:extLst>
              <a:ext uri="{FF2B5EF4-FFF2-40B4-BE49-F238E27FC236}">
                <a16:creationId xmlns:a16="http://schemas.microsoft.com/office/drawing/2014/main" id="{E36B68E3-094E-29EE-3506-AD0F9D0BAC3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67" name="Bisel 128">
            <a:hlinkClick r:id="rId4" action="ppaction://hlinksldjump"/>
            <a:extLst>
              <a:ext uri="{FF2B5EF4-FFF2-40B4-BE49-F238E27FC236}">
                <a16:creationId xmlns:a16="http://schemas.microsoft.com/office/drawing/2014/main" id="{A7F9391D-E17F-3FF2-A4EF-7DF1C17DDFEB}"/>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68" name="Bisel 129">
            <a:hlinkClick r:id="rId7" action="ppaction://hlinksldjump"/>
            <a:extLst>
              <a:ext uri="{FF2B5EF4-FFF2-40B4-BE49-F238E27FC236}">
                <a16:creationId xmlns:a16="http://schemas.microsoft.com/office/drawing/2014/main" id="{CF0E9715-4BAC-9888-98E3-698AFACFA5A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69" name="Bisel 130">
            <a:hlinkClick r:id="rId8" action="ppaction://hlinksldjump"/>
            <a:extLst>
              <a:ext uri="{FF2B5EF4-FFF2-40B4-BE49-F238E27FC236}">
                <a16:creationId xmlns:a16="http://schemas.microsoft.com/office/drawing/2014/main" id="{307517D6-D5D1-4AC8-E7B2-F4C43B61072B}"/>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70" name="Bisel 131">
            <a:hlinkClick r:id="rId9" action="ppaction://hlinksldjump"/>
            <a:extLst>
              <a:ext uri="{FF2B5EF4-FFF2-40B4-BE49-F238E27FC236}">
                <a16:creationId xmlns:a16="http://schemas.microsoft.com/office/drawing/2014/main" id="{D0C57122-DB06-35C6-EDA5-A25E787DA98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71" name="Bisel 132">
            <a:hlinkClick r:id="rId10" action="ppaction://hlinksldjump"/>
            <a:extLst>
              <a:ext uri="{FF2B5EF4-FFF2-40B4-BE49-F238E27FC236}">
                <a16:creationId xmlns:a16="http://schemas.microsoft.com/office/drawing/2014/main" id="{67AEF6F2-0258-18E4-D623-B66FEA033F7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73" name="Bisel 133">
            <a:hlinkClick r:id="rId11" action="ppaction://hlinksldjump"/>
            <a:extLst>
              <a:ext uri="{FF2B5EF4-FFF2-40B4-BE49-F238E27FC236}">
                <a16:creationId xmlns:a16="http://schemas.microsoft.com/office/drawing/2014/main" id="{E030FEC4-1A54-D471-9FE3-83FB0EE17D72}"/>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78" name="Bisel 121">
            <a:hlinkClick r:id="rId12" action="ppaction://hlinksldjump"/>
            <a:extLst>
              <a:ext uri="{FF2B5EF4-FFF2-40B4-BE49-F238E27FC236}">
                <a16:creationId xmlns:a16="http://schemas.microsoft.com/office/drawing/2014/main" id="{DAF047AC-B109-4A10-57C9-12630C8492A4}"/>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79" name="Bisel 122">
            <a:hlinkClick r:id="rId13" action="ppaction://hlinksldjump"/>
            <a:extLst>
              <a:ext uri="{FF2B5EF4-FFF2-40B4-BE49-F238E27FC236}">
                <a16:creationId xmlns:a16="http://schemas.microsoft.com/office/drawing/2014/main" id="{D23E9D4E-BAB5-26DD-0DD7-54664A0560CC}"/>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81" name="Bisel 125">
            <a:hlinkClick r:id="rId14" action="ppaction://hlinksldjump"/>
            <a:extLst>
              <a:ext uri="{FF2B5EF4-FFF2-40B4-BE49-F238E27FC236}">
                <a16:creationId xmlns:a16="http://schemas.microsoft.com/office/drawing/2014/main" id="{ED107D4B-C155-7FA2-D9C0-306FF6DF9D2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82" name="Bisel 126">
            <a:hlinkClick r:id="rId5" action="ppaction://hlinksldjump"/>
            <a:extLst>
              <a:ext uri="{FF2B5EF4-FFF2-40B4-BE49-F238E27FC236}">
                <a16:creationId xmlns:a16="http://schemas.microsoft.com/office/drawing/2014/main" id="{E1635990-6767-878C-E687-2D708DFFF7A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2" name="CuadroTexto 1">
            <a:extLst>
              <a:ext uri="{FF2B5EF4-FFF2-40B4-BE49-F238E27FC236}">
                <a16:creationId xmlns:a16="http://schemas.microsoft.com/office/drawing/2014/main" id="{55380F36-E0F2-5A87-FC01-C96F53AAF6EC}"/>
              </a:ext>
            </a:extLst>
          </p:cNvPr>
          <p:cNvSpPr txBox="1"/>
          <p:nvPr/>
        </p:nvSpPr>
        <p:spPr>
          <a:xfrm>
            <a:off x="3345290" y="136786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3" name="CuadroTexto 2">
            <a:extLst>
              <a:ext uri="{FF2B5EF4-FFF2-40B4-BE49-F238E27FC236}">
                <a16:creationId xmlns:a16="http://schemas.microsoft.com/office/drawing/2014/main" id="{348A0119-A663-18D2-528C-1D9E24FB309C}"/>
              </a:ext>
            </a:extLst>
          </p:cNvPr>
          <p:cNvSpPr txBox="1"/>
          <p:nvPr/>
        </p:nvSpPr>
        <p:spPr>
          <a:xfrm>
            <a:off x="3341657" y="17799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4" name="CuadroTexto 3">
            <a:extLst>
              <a:ext uri="{FF2B5EF4-FFF2-40B4-BE49-F238E27FC236}">
                <a16:creationId xmlns:a16="http://schemas.microsoft.com/office/drawing/2014/main" id="{2A002D5C-67D4-0CC9-5991-A51CD9AC3D5D}"/>
              </a:ext>
            </a:extLst>
          </p:cNvPr>
          <p:cNvSpPr txBox="1"/>
          <p:nvPr/>
        </p:nvSpPr>
        <p:spPr>
          <a:xfrm>
            <a:off x="2835818" y="17799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9" name="CuadroTexto 8">
            <a:extLst>
              <a:ext uri="{FF2B5EF4-FFF2-40B4-BE49-F238E27FC236}">
                <a16:creationId xmlns:a16="http://schemas.microsoft.com/office/drawing/2014/main" id="{DD5C9BD6-CE7F-5669-EC4A-9CBD3222E0B9}"/>
              </a:ext>
            </a:extLst>
          </p:cNvPr>
          <p:cNvSpPr txBox="1"/>
          <p:nvPr/>
        </p:nvSpPr>
        <p:spPr>
          <a:xfrm>
            <a:off x="3341657" y="22017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0" name="CuadroTexto 9">
            <a:extLst>
              <a:ext uri="{FF2B5EF4-FFF2-40B4-BE49-F238E27FC236}">
                <a16:creationId xmlns:a16="http://schemas.microsoft.com/office/drawing/2014/main" id="{D87F543C-84B4-8905-C5C3-0732E67FB8B0}"/>
              </a:ext>
            </a:extLst>
          </p:cNvPr>
          <p:cNvSpPr txBox="1"/>
          <p:nvPr/>
        </p:nvSpPr>
        <p:spPr>
          <a:xfrm>
            <a:off x="2835818" y="22017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11" name="CuadroTexto 10">
            <a:extLst>
              <a:ext uri="{FF2B5EF4-FFF2-40B4-BE49-F238E27FC236}">
                <a16:creationId xmlns:a16="http://schemas.microsoft.com/office/drawing/2014/main" id="{A018A5CC-3B75-D23E-2871-91DADA5BA19E}"/>
              </a:ext>
            </a:extLst>
          </p:cNvPr>
          <p:cNvSpPr txBox="1"/>
          <p:nvPr/>
        </p:nvSpPr>
        <p:spPr>
          <a:xfrm>
            <a:off x="3341657" y="26331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12" name="CuadroTexto 11">
            <a:extLst>
              <a:ext uri="{FF2B5EF4-FFF2-40B4-BE49-F238E27FC236}">
                <a16:creationId xmlns:a16="http://schemas.microsoft.com/office/drawing/2014/main" id="{AF305DE7-FAE2-E4C4-EADC-B18301CB2CBC}"/>
              </a:ext>
            </a:extLst>
          </p:cNvPr>
          <p:cNvSpPr txBox="1"/>
          <p:nvPr/>
        </p:nvSpPr>
        <p:spPr>
          <a:xfrm>
            <a:off x="2835818" y="26331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17" name="CuadroTexto 16">
            <a:extLst>
              <a:ext uri="{FF2B5EF4-FFF2-40B4-BE49-F238E27FC236}">
                <a16:creationId xmlns:a16="http://schemas.microsoft.com/office/drawing/2014/main" id="{EDB36F28-7336-41AE-6B3C-EE7A16D02131}"/>
              </a:ext>
            </a:extLst>
          </p:cNvPr>
          <p:cNvSpPr txBox="1"/>
          <p:nvPr/>
        </p:nvSpPr>
        <p:spPr>
          <a:xfrm>
            <a:off x="771300" y="1349502"/>
            <a:ext cx="198241" cy="43159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a:t>
            </a:r>
          </a:p>
        </p:txBody>
      </p:sp>
      <p:sp>
        <p:nvSpPr>
          <p:cNvPr id="33" name="CuadroTexto 32">
            <a:extLst>
              <a:ext uri="{FF2B5EF4-FFF2-40B4-BE49-F238E27FC236}">
                <a16:creationId xmlns:a16="http://schemas.microsoft.com/office/drawing/2014/main" id="{C3A6AEF6-0235-1F7C-A067-FE7090A2041D}"/>
              </a:ext>
            </a:extLst>
          </p:cNvPr>
          <p:cNvSpPr txBox="1"/>
          <p:nvPr/>
        </p:nvSpPr>
        <p:spPr>
          <a:xfrm>
            <a:off x="1805803" y="13444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35" name="CuadroTexto 34">
            <a:extLst>
              <a:ext uri="{FF2B5EF4-FFF2-40B4-BE49-F238E27FC236}">
                <a16:creationId xmlns:a16="http://schemas.microsoft.com/office/drawing/2014/main" id="{8727E129-56A6-F64D-0CAA-265736C9F135}"/>
              </a:ext>
            </a:extLst>
          </p:cNvPr>
          <p:cNvSpPr txBox="1"/>
          <p:nvPr/>
        </p:nvSpPr>
        <p:spPr>
          <a:xfrm>
            <a:off x="1276034" y="1346754"/>
            <a:ext cx="196549" cy="43319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sp>
        <p:nvSpPr>
          <p:cNvPr id="36" name="Rectangle 20">
            <a:extLst>
              <a:ext uri="{FF2B5EF4-FFF2-40B4-BE49-F238E27FC236}">
                <a16:creationId xmlns:a16="http://schemas.microsoft.com/office/drawing/2014/main" id="{8935F010-028C-F9D1-2928-279EAFA50284}"/>
              </a:ext>
            </a:extLst>
          </p:cNvPr>
          <p:cNvSpPr>
            <a:spLocks noChangeArrowheads="1"/>
          </p:cNvSpPr>
          <p:nvPr/>
        </p:nvSpPr>
        <p:spPr bwMode="auto">
          <a:xfrm>
            <a:off x="963951" y="1348230"/>
            <a:ext cx="322622" cy="434406"/>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37" name="Rectangle 20">
            <a:extLst>
              <a:ext uri="{FF2B5EF4-FFF2-40B4-BE49-F238E27FC236}">
                <a16:creationId xmlns:a16="http://schemas.microsoft.com/office/drawing/2014/main" id="{2F295336-6DDB-8120-8E79-C1239113103A}"/>
              </a:ext>
            </a:extLst>
          </p:cNvPr>
          <p:cNvSpPr>
            <a:spLocks noChangeArrowheads="1"/>
          </p:cNvSpPr>
          <p:nvPr/>
        </p:nvSpPr>
        <p:spPr bwMode="auto">
          <a:xfrm>
            <a:off x="1467839" y="1345481"/>
            <a:ext cx="336198" cy="436226"/>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40" name="CuadroTexto 39">
            <a:extLst>
              <a:ext uri="{FF2B5EF4-FFF2-40B4-BE49-F238E27FC236}">
                <a16:creationId xmlns:a16="http://schemas.microsoft.com/office/drawing/2014/main" id="{D57C3577-10BC-5619-1C51-AAA67D2EBAE8}"/>
              </a:ext>
            </a:extLst>
          </p:cNvPr>
          <p:cNvSpPr txBox="1"/>
          <p:nvPr/>
        </p:nvSpPr>
        <p:spPr>
          <a:xfrm>
            <a:off x="260273" y="1778160"/>
            <a:ext cx="188255" cy="4286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8</a:t>
            </a:r>
          </a:p>
        </p:txBody>
      </p:sp>
      <p:sp>
        <p:nvSpPr>
          <p:cNvPr id="41" name="Rectangle 20">
            <a:extLst>
              <a:ext uri="{FF2B5EF4-FFF2-40B4-BE49-F238E27FC236}">
                <a16:creationId xmlns:a16="http://schemas.microsoft.com/office/drawing/2014/main" id="{1756A338-830A-E181-3E0E-D197A4F70925}"/>
              </a:ext>
            </a:extLst>
          </p:cNvPr>
          <p:cNvSpPr>
            <a:spLocks noChangeArrowheads="1"/>
          </p:cNvSpPr>
          <p:nvPr/>
        </p:nvSpPr>
        <p:spPr bwMode="auto">
          <a:xfrm>
            <a:off x="445297" y="1781455"/>
            <a:ext cx="327084" cy="425033"/>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42" name="CuadroTexto 41">
            <a:extLst>
              <a:ext uri="{FF2B5EF4-FFF2-40B4-BE49-F238E27FC236}">
                <a16:creationId xmlns:a16="http://schemas.microsoft.com/office/drawing/2014/main" id="{70D544F1-0E68-769E-C9C8-129C3D7C1603}"/>
              </a:ext>
            </a:extLst>
          </p:cNvPr>
          <p:cNvSpPr txBox="1"/>
          <p:nvPr/>
        </p:nvSpPr>
        <p:spPr>
          <a:xfrm>
            <a:off x="772209" y="1779591"/>
            <a:ext cx="194072" cy="42910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43" name="Rectangle 20">
            <a:extLst>
              <a:ext uri="{FF2B5EF4-FFF2-40B4-BE49-F238E27FC236}">
                <a16:creationId xmlns:a16="http://schemas.microsoft.com/office/drawing/2014/main" id="{7FC94319-1C10-B25E-B0EB-D6C482039E8A}"/>
              </a:ext>
            </a:extLst>
          </p:cNvPr>
          <p:cNvSpPr>
            <a:spLocks noChangeArrowheads="1"/>
          </p:cNvSpPr>
          <p:nvPr/>
        </p:nvSpPr>
        <p:spPr bwMode="auto">
          <a:xfrm>
            <a:off x="959873" y="1782368"/>
            <a:ext cx="326065" cy="424453"/>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44" name="CuadroTexto 43">
            <a:extLst>
              <a:ext uri="{FF2B5EF4-FFF2-40B4-BE49-F238E27FC236}">
                <a16:creationId xmlns:a16="http://schemas.microsoft.com/office/drawing/2014/main" id="{694174A8-5F8C-CCEF-9A06-6F679C2E963E}"/>
              </a:ext>
            </a:extLst>
          </p:cNvPr>
          <p:cNvSpPr txBox="1"/>
          <p:nvPr/>
        </p:nvSpPr>
        <p:spPr>
          <a:xfrm>
            <a:off x="1285178" y="176538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10</a:t>
            </a:r>
          </a:p>
        </p:txBody>
      </p:sp>
      <p:sp>
        <p:nvSpPr>
          <p:cNvPr id="47" name="CuadroTexto 46">
            <a:extLst>
              <a:ext uri="{FF2B5EF4-FFF2-40B4-BE49-F238E27FC236}">
                <a16:creationId xmlns:a16="http://schemas.microsoft.com/office/drawing/2014/main" id="{3B7E4363-7BDC-FF48-3B4E-6CE25D179CE6}"/>
              </a:ext>
            </a:extLst>
          </p:cNvPr>
          <p:cNvSpPr txBox="1"/>
          <p:nvPr/>
        </p:nvSpPr>
        <p:spPr>
          <a:xfrm>
            <a:off x="2312582" y="1778160"/>
            <a:ext cx="515185" cy="424845"/>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12</a:t>
            </a:r>
          </a:p>
        </p:txBody>
      </p:sp>
      <p:sp>
        <p:nvSpPr>
          <p:cNvPr id="48" name="CuadroTexto 47">
            <a:extLst>
              <a:ext uri="{FF2B5EF4-FFF2-40B4-BE49-F238E27FC236}">
                <a16:creationId xmlns:a16="http://schemas.microsoft.com/office/drawing/2014/main" id="{3ACE6465-7131-B7A9-C435-45397869ACFA}"/>
              </a:ext>
            </a:extLst>
          </p:cNvPr>
          <p:cNvSpPr txBox="1"/>
          <p:nvPr/>
        </p:nvSpPr>
        <p:spPr>
          <a:xfrm>
            <a:off x="1806743" y="1780121"/>
            <a:ext cx="191080" cy="4236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50" name="Rectangle 20">
            <a:extLst>
              <a:ext uri="{FF2B5EF4-FFF2-40B4-BE49-F238E27FC236}">
                <a16:creationId xmlns:a16="http://schemas.microsoft.com/office/drawing/2014/main" id="{1B9FBFC3-EF76-977F-B886-90D06E0EE378}"/>
              </a:ext>
            </a:extLst>
          </p:cNvPr>
          <p:cNvSpPr>
            <a:spLocks noChangeArrowheads="1"/>
          </p:cNvSpPr>
          <p:nvPr/>
        </p:nvSpPr>
        <p:spPr bwMode="auto">
          <a:xfrm>
            <a:off x="1994592" y="1778163"/>
            <a:ext cx="315150" cy="423566"/>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55" name="CuadroTexto 54">
            <a:extLst>
              <a:ext uri="{FF2B5EF4-FFF2-40B4-BE49-F238E27FC236}">
                <a16:creationId xmlns:a16="http://schemas.microsoft.com/office/drawing/2014/main" id="{53CED4A4-6091-4E54-67AF-74D5E54819E5}"/>
              </a:ext>
            </a:extLst>
          </p:cNvPr>
          <p:cNvSpPr txBox="1"/>
          <p:nvPr/>
        </p:nvSpPr>
        <p:spPr>
          <a:xfrm>
            <a:off x="257311" y="2201729"/>
            <a:ext cx="521137" cy="431985"/>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15</a:t>
            </a:r>
          </a:p>
        </p:txBody>
      </p:sp>
      <p:sp>
        <p:nvSpPr>
          <p:cNvPr id="56" name="CuadroTexto 55">
            <a:extLst>
              <a:ext uri="{FF2B5EF4-FFF2-40B4-BE49-F238E27FC236}">
                <a16:creationId xmlns:a16="http://schemas.microsoft.com/office/drawing/2014/main" id="{DB1749FC-24A0-707A-76C5-8B9E9EAAF383}"/>
              </a:ext>
            </a:extLst>
          </p:cNvPr>
          <p:cNvSpPr txBox="1"/>
          <p:nvPr/>
        </p:nvSpPr>
        <p:spPr>
          <a:xfrm>
            <a:off x="1799934" y="2200429"/>
            <a:ext cx="515143" cy="419742"/>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60" name="CuadroTexto 59">
            <a:extLst>
              <a:ext uri="{FF2B5EF4-FFF2-40B4-BE49-F238E27FC236}">
                <a16:creationId xmlns:a16="http://schemas.microsoft.com/office/drawing/2014/main" id="{AD95A88C-D2D2-47BF-81A2-A1F6E935C182}"/>
              </a:ext>
            </a:extLst>
          </p:cNvPr>
          <p:cNvSpPr txBox="1"/>
          <p:nvPr/>
        </p:nvSpPr>
        <p:spPr>
          <a:xfrm>
            <a:off x="1292519" y="2200453"/>
            <a:ext cx="201353" cy="42952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62" name="Rectangle 20">
            <a:extLst>
              <a:ext uri="{FF2B5EF4-FFF2-40B4-BE49-F238E27FC236}">
                <a16:creationId xmlns:a16="http://schemas.microsoft.com/office/drawing/2014/main" id="{A0965A70-A57B-6F30-B399-D14DD587F5B7}"/>
              </a:ext>
            </a:extLst>
          </p:cNvPr>
          <p:cNvSpPr>
            <a:spLocks noChangeArrowheads="1"/>
          </p:cNvSpPr>
          <p:nvPr/>
        </p:nvSpPr>
        <p:spPr bwMode="auto">
          <a:xfrm>
            <a:off x="1495649" y="2202992"/>
            <a:ext cx="298833" cy="427250"/>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83" name="CuadroTexto 82">
            <a:extLst>
              <a:ext uri="{FF2B5EF4-FFF2-40B4-BE49-F238E27FC236}">
                <a16:creationId xmlns:a16="http://schemas.microsoft.com/office/drawing/2014/main" id="{8EACC297-5268-F49E-5A7C-9E7A1A318C65}"/>
              </a:ext>
            </a:extLst>
          </p:cNvPr>
          <p:cNvSpPr txBox="1"/>
          <p:nvPr/>
        </p:nvSpPr>
        <p:spPr>
          <a:xfrm>
            <a:off x="2310326" y="2209385"/>
            <a:ext cx="196549" cy="41768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84" name="CuadroTexto 83">
            <a:extLst>
              <a:ext uri="{FF2B5EF4-FFF2-40B4-BE49-F238E27FC236}">
                <a16:creationId xmlns:a16="http://schemas.microsoft.com/office/drawing/2014/main" id="{F756D87D-361B-DB4F-138A-4FC225CE3B95}"/>
              </a:ext>
            </a:extLst>
          </p:cNvPr>
          <p:cNvSpPr txBox="1"/>
          <p:nvPr/>
        </p:nvSpPr>
        <p:spPr>
          <a:xfrm>
            <a:off x="264527" y="262999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22</a:t>
            </a:r>
          </a:p>
        </p:txBody>
      </p:sp>
      <p:sp>
        <p:nvSpPr>
          <p:cNvPr id="88" name="CuadroTexto 87">
            <a:extLst>
              <a:ext uri="{FF2B5EF4-FFF2-40B4-BE49-F238E27FC236}">
                <a16:creationId xmlns:a16="http://schemas.microsoft.com/office/drawing/2014/main" id="{566BE82A-4291-1A5A-D4EF-DCB00328E5F2}"/>
              </a:ext>
            </a:extLst>
          </p:cNvPr>
          <p:cNvSpPr txBox="1"/>
          <p:nvPr/>
        </p:nvSpPr>
        <p:spPr>
          <a:xfrm>
            <a:off x="1288397" y="26250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90" name="CuadroTexto 89">
            <a:extLst>
              <a:ext uri="{FF2B5EF4-FFF2-40B4-BE49-F238E27FC236}">
                <a16:creationId xmlns:a16="http://schemas.microsoft.com/office/drawing/2014/main" id="{29F4B205-7750-D339-C08E-B11473FB3F4F}"/>
              </a:ext>
            </a:extLst>
          </p:cNvPr>
          <p:cNvSpPr txBox="1"/>
          <p:nvPr/>
        </p:nvSpPr>
        <p:spPr>
          <a:xfrm>
            <a:off x="2318708" y="26250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92" name="CuadroTexto 91">
            <a:extLst>
              <a:ext uri="{FF2B5EF4-FFF2-40B4-BE49-F238E27FC236}">
                <a16:creationId xmlns:a16="http://schemas.microsoft.com/office/drawing/2014/main" id="{5D883535-8C04-53A2-C387-6D9DD278CFC9}"/>
              </a:ext>
            </a:extLst>
          </p:cNvPr>
          <p:cNvSpPr txBox="1"/>
          <p:nvPr/>
        </p:nvSpPr>
        <p:spPr>
          <a:xfrm>
            <a:off x="772208" y="2635368"/>
            <a:ext cx="202813" cy="42328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3" name="CuadroTexto 92">
            <a:extLst>
              <a:ext uri="{FF2B5EF4-FFF2-40B4-BE49-F238E27FC236}">
                <a16:creationId xmlns:a16="http://schemas.microsoft.com/office/drawing/2014/main" id="{2449E138-4277-46AA-B92D-B8632BB8A0AF}"/>
              </a:ext>
            </a:extLst>
          </p:cNvPr>
          <p:cNvSpPr txBox="1"/>
          <p:nvPr/>
        </p:nvSpPr>
        <p:spPr>
          <a:xfrm>
            <a:off x="1798391" y="2627071"/>
            <a:ext cx="196549" cy="42664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94" name="Rectangle 20">
            <a:extLst>
              <a:ext uri="{FF2B5EF4-FFF2-40B4-BE49-F238E27FC236}">
                <a16:creationId xmlns:a16="http://schemas.microsoft.com/office/drawing/2014/main" id="{CCD01CD2-450E-1F5C-83D0-5DDE8C4E8DC5}"/>
              </a:ext>
            </a:extLst>
          </p:cNvPr>
          <p:cNvSpPr>
            <a:spLocks noChangeArrowheads="1"/>
          </p:cNvSpPr>
          <p:nvPr/>
        </p:nvSpPr>
        <p:spPr bwMode="auto">
          <a:xfrm>
            <a:off x="972231" y="2628167"/>
            <a:ext cx="316800" cy="426945"/>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95" name="Rectangle 20">
            <a:extLst>
              <a:ext uri="{FF2B5EF4-FFF2-40B4-BE49-F238E27FC236}">
                <a16:creationId xmlns:a16="http://schemas.microsoft.com/office/drawing/2014/main" id="{A6FE69F4-0A63-54D5-5AF1-E5547464E3EC}"/>
              </a:ext>
            </a:extLst>
          </p:cNvPr>
          <p:cNvSpPr>
            <a:spLocks noChangeArrowheads="1"/>
          </p:cNvSpPr>
          <p:nvPr/>
        </p:nvSpPr>
        <p:spPr bwMode="auto">
          <a:xfrm>
            <a:off x="1993903" y="2629978"/>
            <a:ext cx="316800" cy="423864"/>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11" name="CuadroTexto 110">
            <a:extLst>
              <a:ext uri="{FF2B5EF4-FFF2-40B4-BE49-F238E27FC236}">
                <a16:creationId xmlns:a16="http://schemas.microsoft.com/office/drawing/2014/main" id="{C1852C68-AE58-A92E-B5D3-2EDA94A5353A}"/>
              </a:ext>
            </a:extLst>
          </p:cNvPr>
          <p:cNvSpPr txBox="1"/>
          <p:nvPr/>
        </p:nvSpPr>
        <p:spPr>
          <a:xfrm>
            <a:off x="769002" y="3057593"/>
            <a:ext cx="196549" cy="43070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16" name="CuadroTexto 15">
            <a:extLst>
              <a:ext uri="{FF2B5EF4-FFF2-40B4-BE49-F238E27FC236}">
                <a16:creationId xmlns:a16="http://schemas.microsoft.com/office/drawing/2014/main" id="{0EA5ED0A-2F32-8DCE-1E1D-9F889CCCF562}"/>
              </a:ext>
            </a:extLst>
          </p:cNvPr>
          <p:cNvSpPr txBox="1"/>
          <p:nvPr/>
        </p:nvSpPr>
        <p:spPr>
          <a:xfrm>
            <a:off x="2312583" y="1349502"/>
            <a:ext cx="200874" cy="42887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18" name="CuadroTexto 17">
            <a:extLst>
              <a:ext uri="{FF2B5EF4-FFF2-40B4-BE49-F238E27FC236}">
                <a16:creationId xmlns:a16="http://schemas.microsoft.com/office/drawing/2014/main" id="{9ED7A97F-067F-C13B-A65F-251BFC2D5C19}"/>
              </a:ext>
            </a:extLst>
          </p:cNvPr>
          <p:cNvSpPr txBox="1"/>
          <p:nvPr/>
        </p:nvSpPr>
        <p:spPr>
          <a:xfrm>
            <a:off x="769127" y="2206822"/>
            <a:ext cx="191638" cy="42990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4" name="Rectangle 20">
            <a:extLst>
              <a:ext uri="{FF2B5EF4-FFF2-40B4-BE49-F238E27FC236}">
                <a16:creationId xmlns:a16="http://schemas.microsoft.com/office/drawing/2014/main" id="{1AB2DFB9-16AC-7426-8226-FF1CE04CA42A}"/>
              </a:ext>
            </a:extLst>
          </p:cNvPr>
          <p:cNvSpPr>
            <a:spLocks noChangeArrowheads="1"/>
          </p:cNvSpPr>
          <p:nvPr/>
        </p:nvSpPr>
        <p:spPr bwMode="auto">
          <a:xfrm>
            <a:off x="2514555" y="1351592"/>
            <a:ext cx="309472" cy="424293"/>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15" name="Rectangle 20">
            <a:extLst>
              <a:ext uri="{FF2B5EF4-FFF2-40B4-BE49-F238E27FC236}">
                <a16:creationId xmlns:a16="http://schemas.microsoft.com/office/drawing/2014/main" id="{66A5D853-B0F8-0E13-2480-18B4AD9EADF7}"/>
              </a:ext>
            </a:extLst>
          </p:cNvPr>
          <p:cNvSpPr>
            <a:spLocks noChangeArrowheads="1"/>
          </p:cNvSpPr>
          <p:nvPr/>
        </p:nvSpPr>
        <p:spPr bwMode="auto">
          <a:xfrm>
            <a:off x="962181" y="2206677"/>
            <a:ext cx="323015" cy="425897"/>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63" name="Rectangle 20">
            <a:extLst>
              <a:ext uri="{FF2B5EF4-FFF2-40B4-BE49-F238E27FC236}">
                <a16:creationId xmlns:a16="http://schemas.microsoft.com/office/drawing/2014/main" id="{A0E3B6D3-CB13-933B-18ED-1C4BE4539EA8}"/>
              </a:ext>
            </a:extLst>
          </p:cNvPr>
          <p:cNvSpPr>
            <a:spLocks noChangeArrowheads="1"/>
          </p:cNvSpPr>
          <p:nvPr/>
        </p:nvSpPr>
        <p:spPr bwMode="auto">
          <a:xfrm>
            <a:off x="2509996" y="2204412"/>
            <a:ext cx="316352" cy="423973"/>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10" name="Rectangle 20">
            <a:extLst>
              <a:ext uri="{FF2B5EF4-FFF2-40B4-BE49-F238E27FC236}">
                <a16:creationId xmlns:a16="http://schemas.microsoft.com/office/drawing/2014/main" id="{ABF75930-075F-4A62-1B3A-4B9FFA3511DD}"/>
              </a:ext>
            </a:extLst>
          </p:cNvPr>
          <p:cNvSpPr>
            <a:spLocks noChangeArrowheads="1"/>
          </p:cNvSpPr>
          <p:nvPr/>
        </p:nvSpPr>
        <p:spPr bwMode="auto">
          <a:xfrm>
            <a:off x="972633" y="3281475"/>
            <a:ext cx="312545" cy="207494"/>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19" name="CuadroTexto 18">
            <a:extLst>
              <a:ext uri="{FF2B5EF4-FFF2-40B4-BE49-F238E27FC236}">
                <a16:creationId xmlns:a16="http://schemas.microsoft.com/office/drawing/2014/main" id="{88AF73A5-6090-B89B-69E4-78D8E4DA6166}"/>
              </a:ext>
            </a:extLst>
          </p:cNvPr>
          <p:cNvSpPr txBox="1"/>
          <p:nvPr/>
        </p:nvSpPr>
        <p:spPr>
          <a:xfrm>
            <a:off x="251648" y="134956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a:t>
            </a:r>
          </a:p>
        </p:txBody>
      </p:sp>
      <p:sp>
        <p:nvSpPr>
          <p:cNvPr id="20" name="CuadroTexto 19">
            <a:extLst>
              <a:ext uri="{FF2B5EF4-FFF2-40B4-BE49-F238E27FC236}">
                <a16:creationId xmlns:a16="http://schemas.microsoft.com/office/drawing/2014/main" id="{428D2292-47D7-25EC-7D4B-7F89B3A55DA8}"/>
              </a:ext>
            </a:extLst>
          </p:cNvPr>
          <p:cNvSpPr txBox="1"/>
          <p:nvPr/>
        </p:nvSpPr>
        <p:spPr>
          <a:xfrm>
            <a:off x="2831249" y="13480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13" name="CuadroTexto 12">
            <a:extLst>
              <a:ext uri="{FF2B5EF4-FFF2-40B4-BE49-F238E27FC236}">
                <a16:creationId xmlns:a16="http://schemas.microsoft.com/office/drawing/2014/main" id="{EA597C63-4F7F-893B-614F-5C95CFF98937}"/>
              </a:ext>
            </a:extLst>
          </p:cNvPr>
          <p:cNvSpPr txBox="1"/>
          <p:nvPr/>
        </p:nvSpPr>
        <p:spPr>
          <a:xfrm>
            <a:off x="264527" y="305623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
        <p:nvSpPr>
          <p:cNvPr id="22" name="Rectangle 20">
            <a:extLst>
              <a:ext uri="{FF2B5EF4-FFF2-40B4-BE49-F238E27FC236}">
                <a16:creationId xmlns:a16="http://schemas.microsoft.com/office/drawing/2014/main" id="{5B1205CF-67B0-F6DE-B60D-9803847C3DE9}"/>
              </a:ext>
            </a:extLst>
          </p:cNvPr>
          <p:cNvSpPr>
            <a:spLocks noChangeArrowheads="1"/>
          </p:cNvSpPr>
          <p:nvPr/>
        </p:nvSpPr>
        <p:spPr bwMode="auto">
          <a:xfrm>
            <a:off x="972633" y="3056828"/>
            <a:ext cx="313939" cy="222925"/>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Tree>
    <p:extLst>
      <p:ext uri="{BB962C8B-B14F-4D97-AF65-F5344CB8AC3E}">
        <p14:creationId xmlns:p14="http://schemas.microsoft.com/office/powerpoint/2010/main" val="3946867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Junio</a:t>
            </a:r>
          </a:p>
        </p:txBody>
      </p:sp>
      <p:sp>
        <p:nvSpPr>
          <p:cNvPr id="74" name="Bisel 127">
            <a:hlinkClick r:id="" action="ppaction://noaction"/>
            <a:extLst>
              <a:ext uri="{FF2B5EF4-FFF2-40B4-BE49-F238E27FC236}">
                <a16:creationId xmlns:a16="http://schemas.microsoft.com/office/drawing/2014/main" id="{0EAD136A-037F-0A0A-1322-A3405EAFA2F3}"/>
              </a:ext>
            </a:extLst>
          </p:cNvPr>
          <p:cNvSpPr/>
          <p:nvPr/>
        </p:nvSpPr>
        <p:spPr>
          <a:xfrm>
            <a:off x="8271884" y="2349904"/>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JUN</a:t>
            </a:r>
          </a:p>
        </p:txBody>
      </p:sp>
      <p:sp>
        <p:nvSpPr>
          <p:cNvPr id="5" name="Rectángulo redondeado 142">
            <a:extLst>
              <a:ext uri="{FF2B5EF4-FFF2-40B4-BE49-F238E27FC236}">
                <a16:creationId xmlns:a16="http://schemas.microsoft.com/office/drawing/2014/main" id="{31821D02-98EB-8C0C-30EF-F2E8707FBE45}"/>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8" name="Rectángulo redondeado 146">
            <a:extLst>
              <a:ext uri="{FF2B5EF4-FFF2-40B4-BE49-F238E27FC236}">
                <a16:creationId xmlns:a16="http://schemas.microsoft.com/office/drawing/2014/main" id="{59356EA5-B6C8-780A-FFD6-D2BD4144C422}"/>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11" name="Elipse 10">
            <a:hlinkClick r:id="rId3" action="ppaction://hlinksldjump"/>
            <a:extLst>
              <a:ext uri="{FF2B5EF4-FFF2-40B4-BE49-F238E27FC236}">
                <a16:creationId xmlns:a16="http://schemas.microsoft.com/office/drawing/2014/main" id="{8E34AF75-C6A5-8BDC-0A50-32F6CBB921E4}"/>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2" name="Freeform 5">
            <a:hlinkClick r:id="" action="ppaction://noaction"/>
            <a:extLst>
              <a:ext uri="{FF2B5EF4-FFF2-40B4-BE49-F238E27FC236}">
                <a16:creationId xmlns:a16="http://schemas.microsoft.com/office/drawing/2014/main" id="{46737EC1-ACC6-1305-C434-E0BF89505417}"/>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4" name="Elipse 13">
            <a:hlinkClick r:id="" action="ppaction://hlinkshowjump?jump=previousslide"/>
            <a:extLst>
              <a:ext uri="{FF2B5EF4-FFF2-40B4-BE49-F238E27FC236}">
                <a16:creationId xmlns:a16="http://schemas.microsoft.com/office/drawing/2014/main" id="{C8F806ED-BB70-ABD1-DFEC-0A7AC7C3277A}"/>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5" name="Freeform 10">
            <a:extLst>
              <a:ext uri="{FF2B5EF4-FFF2-40B4-BE49-F238E27FC236}">
                <a16:creationId xmlns:a16="http://schemas.microsoft.com/office/drawing/2014/main" id="{ED369F75-9350-ADE7-83AC-AF830771017D}"/>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6" name="Rectángulo redondeado 15">
            <a:extLst>
              <a:ext uri="{FF2B5EF4-FFF2-40B4-BE49-F238E27FC236}">
                <a16:creationId xmlns:a16="http://schemas.microsoft.com/office/drawing/2014/main" id="{B056E2A3-1692-C89B-F805-F90B04FA3E51}"/>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17" name="Elipse 16">
            <a:hlinkClick r:id="rId4" action="ppaction://hlinksldjump"/>
            <a:extLst>
              <a:ext uri="{FF2B5EF4-FFF2-40B4-BE49-F238E27FC236}">
                <a16:creationId xmlns:a16="http://schemas.microsoft.com/office/drawing/2014/main" id="{7B232DF9-B733-B3F0-C569-F8534DAC23EE}"/>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714291C0-9F4A-4D2D-90E6-5BD5314D9FA0}"/>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9" name="Bisel 1">
            <a:hlinkClick r:id="rId5" action="ppaction://hlinksldjump"/>
            <a:extLst>
              <a:ext uri="{FF2B5EF4-FFF2-40B4-BE49-F238E27FC236}">
                <a16:creationId xmlns:a16="http://schemas.microsoft.com/office/drawing/2014/main" id="{A0A584C4-620B-8B1D-62B5-78C22E4BA5E3}"/>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0" name="Bisel 128">
            <a:hlinkClick r:id="rId3" action="ppaction://hlinksldjump"/>
            <a:extLst>
              <a:ext uri="{FF2B5EF4-FFF2-40B4-BE49-F238E27FC236}">
                <a16:creationId xmlns:a16="http://schemas.microsoft.com/office/drawing/2014/main" id="{5ACD5E73-C6E0-95EE-2C4D-6C0ED09111E8}"/>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1" name="Bisel 129">
            <a:hlinkClick r:id="rId6" action="ppaction://hlinksldjump"/>
            <a:extLst>
              <a:ext uri="{FF2B5EF4-FFF2-40B4-BE49-F238E27FC236}">
                <a16:creationId xmlns:a16="http://schemas.microsoft.com/office/drawing/2014/main" id="{FB24B018-3506-0E12-D2D5-7AA418295123}"/>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5" name="Bisel 130">
            <a:hlinkClick r:id="rId7" action="ppaction://hlinksldjump"/>
            <a:extLst>
              <a:ext uri="{FF2B5EF4-FFF2-40B4-BE49-F238E27FC236}">
                <a16:creationId xmlns:a16="http://schemas.microsoft.com/office/drawing/2014/main" id="{CAA2CDC0-A9BC-4D4B-741C-7FE3FF45E79E}"/>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26" name="Bisel 131">
            <a:hlinkClick r:id="rId8" action="ppaction://hlinksldjump"/>
            <a:extLst>
              <a:ext uri="{FF2B5EF4-FFF2-40B4-BE49-F238E27FC236}">
                <a16:creationId xmlns:a16="http://schemas.microsoft.com/office/drawing/2014/main" id="{082BD566-55EB-0E78-70AB-9B351A2FBA3B}"/>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7" name="Bisel 132">
            <a:hlinkClick r:id="rId9" action="ppaction://hlinksldjump"/>
            <a:extLst>
              <a:ext uri="{FF2B5EF4-FFF2-40B4-BE49-F238E27FC236}">
                <a16:creationId xmlns:a16="http://schemas.microsoft.com/office/drawing/2014/main" id="{7E6ACB22-CD11-83D6-A523-C4B0E9EC8BBB}"/>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28" name="Bisel 133">
            <a:hlinkClick r:id="rId10" action="ppaction://hlinksldjump"/>
            <a:extLst>
              <a:ext uri="{FF2B5EF4-FFF2-40B4-BE49-F238E27FC236}">
                <a16:creationId xmlns:a16="http://schemas.microsoft.com/office/drawing/2014/main" id="{EA7392B5-D037-8F83-9FE4-538B65DD03DB}"/>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0" name="Bisel 121">
            <a:hlinkClick r:id="rId11" action="ppaction://hlinksldjump"/>
            <a:extLst>
              <a:ext uri="{FF2B5EF4-FFF2-40B4-BE49-F238E27FC236}">
                <a16:creationId xmlns:a16="http://schemas.microsoft.com/office/drawing/2014/main" id="{7289DA98-445F-1BA1-9E21-96FA0AAB12B3}"/>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2" name="Bisel 122">
            <a:hlinkClick r:id="rId12" action="ppaction://hlinksldjump"/>
            <a:extLst>
              <a:ext uri="{FF2B5EF4-FFF2-40B4-BE49-F238E27FC236}">
                <a16:creationId xmlns:a16="http://schemas.microsoft.com/office/drawing/2014/main" id="{592AD3A3-F49A-11C4-B03B-3B850EE87546}"/>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4" name="Bisel 125">
            <a:hlinkClick r:id="rId13" action="ppaction://hlinksldjump"/>
            <a:extLst>
              <a:ext uri="{FF2B5EF4-FFF2-40B4-BE49-F238E27FC236}">
                <a16:creationId xmlns:a16="http://schemas.microsoft.com/office/drawing/2014/main" id="{CCF0A753-7662-D42F-B6B4-2529B39268C6}"/>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5" name="Bisel 126">
            <a:hlinkClick r:id="rId4" action="ppaction://hlinksldjump"/>
            <a:extLst>
              <a:ext uri="{FF2B5EF4-FFF2-40B4-BE49-F238E27FC236}">
                <a16:creationId xmlns:a16="http://schemas.microsoft.com/office/drawing/2014/main" id="{7A955458-E004-3FFB-D0C0-EAF7EA22D440}"/>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8" name="CuadroTexto 47">
            <a:extLst>
              <a:ext uri="{FF2B5EF4-FFF2-40B4-BE49-F238E27FC236}">
                <a16:creationId xmlns:a16="http://schemas.microsoft.com/office/drawing/2014/main" id="{C2095769-9E3C-145E-3883-D01CAEC5BCC8}"/>
              </a:ext>
            </a:extLst>
          </p:cNvPr>
          <p:cNvSpPr txBox="1"/>
          <p:nvPr/>
        </p:nvSpPr>
        <p:spPr>
          <a:xfrm>
            <a:off x="1276208" y="13385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49" name="CuadroTexto 48">
            <a:extLst>
              <a:ext uri="{FF2B5EF4-FFF2-40B4-BE49-F238E27FC236}">
                <a16:creationId xmlns:a16="http://schemas.microsoft.com/office/drawing/2014/main" id="{9CF14760-1951-8FE4-5C82-7B10B13C7EDF}"/>
              </a:ext>
            </a:extLst>
          </p:cNvPr>
          <p:cNvSpPr txBox="1"/>
          <p:nvPr/>
        </p:nvSpPr>
        <p:spPr>
          <a:xfrm>
            <a:off x="256090" y="1343709"/>
            <a:ext cx="196549" cy="43397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a:t>
            </a:r>
          </a:p>
        </p:txBody>
      </p:sp>
      <p:sp>
        <p:nvSpPr>
          <p:cNvPr id="50" name="CuadroTexto 49">
            <a:extLst>
              <a:ext uri="{FF2B5EF4-FFF2-40B4-BE49-F238E27FC236}">
                <a16:creationId xmlns:a16="http://schemas.microsoft.com/office/drawing/2014/main" id="{670FD9BD-D9A2-6DFD-F5E1-37DDBF0D932C}"/>
              </a:ext>
            </a:extLst>
          </p:cNvPr>
          <p:cNvSpPr txBox="1"/>
          <p:nvPr/>
        </p:nvSpPr>
        <p:spPr>
          <a:xfrm>
            <a:off x="1796550" y="133328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52" name="CuadroTexto 51">
            <a:extLst>
              <a:ext uri="{FF2B5EF4-FFF2-40B4-BE49-F238E27FC236}">
                <a16:creationId xmlns:a16="http://schemas.microsoft.com/office/drawing/2014/main" id="{241E5032-BCC5-89C9-BD01-C4E7869F8CA3}"/>
              </a:ext>
            </a:extLst>
          </p:cNvPr>
          <p:cNvSpPr txBox="1"/>
          <p:nvPr/>
        </p:nvSpPr>
        <p:spPr>
          <a:xfrm>
            <a:off x="2318956" y="133328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53" name="CuadroTexto 52">
            <a:extLst>
              <a:ext uri="{FF2B5EF4-FFF2-40B4-BE49-F238E27FC236}">
                <a16:creationId xmlns:a16="http://schemas.microsoft.com/office/drawing/2014/main" id="{B7635CF7-3367-C6E4-7617-8E64A700E98C}"/>
              </a:ext>
            </a:extLst>
          </p:cNvPr>
          <p:cNvSpPr txBox="1"/>
          <p:nvPr/>
        </p:nvSpPr>
        <p:spPr>
          <a:xfrm>
            <a:off x="1788215" y="17582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54" name="CuadroTexto 53">
            <a:extLst>
              <a:ext uri="{FF2B5EF4-FFF2-40B4-BE49-F238E27FC236}">
                <a16:creationId xmlns:a16="http://schemas.microsoft.com/office/drawing/2014/main" id="{9A08F6EB-7402-26C3-69F2-AE1386AF0EAC}"/>
              </a:ext>
            </a:extLst>
          </p:cNvPr>
          <p:cNvSpPr txBox="1"/>
          <p:nvPr/>
        </p:nvSpPr>
        <p:spPr>
          <a:xfrm>
            <a:off x="2303370" y="175829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12</a:t>
            </a:r>
          </a:p>
        </p:txBody>
      </p:sp>
      <p:sp>
        <p:nvSpPr>
          <p:cNvPr id="58" name="CuadroTexto 57">
            <a:extLst>
              <a:ext uri="{FF2B5EF4-FFF2-40B4-BE49-F238E27FC236}">
                <a16:creationId xmlns:a16="http://schemas.microsoft.com/office/drawing/2014/main" id="{3331EAD3-E48D-C19A-67B0-4B05BCD5C2C9}"/>
              </a:ext>
            </a:extLst>
          </p:cNvPr>
          <p:cNvSpPr txBox="1"/>
          <p:nvPr/>
        </p:nvSpPr>
        <p:spPr>
          <a:xfrm>
            <a:off x="1288397" y="2205652"/>
            <a:ext cx="515143" cy="415962"/>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60" name="CuadroTexto 59">
            <a:extLst>
              <a:ext uri="{FF2B5EF4-FFF2-40B4-BE49-F238E27FC236}">
                <a16:creationId xmlns:a16="http://schemas.microsoft.com/office/drawing/2014/main" id="{BCF58B0B-BBB5-B710-680F-C61E4488DBF0}"/>
              </a:ext>
            </a:extLst>
          </p:cNvPr>
          <p:cNvSpPr txBox="1"/>
          <p:nvPr/>
        </p:nvSpPr>
        <p:spPr>
          <a:xfrm>
            <a:off x="1288397" y="261795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66" name="Rectangle 20">
            <a:extLst>
              <a:ext uri="{FF2B5EF4-FFF2-40B4-BE49-F238E27FC236}">
                <a16:creationId xmlns:a16="http://schemas.microsoft.com/office/drawing/2014/main" id="{96C8AD82-FA1F-5D15-A63A-18753BEAEB5C}"/>
              </a:ext>
            </a:extLst>
          </p:cNvPr>
          <p:cNvSpPr>
            <a:spLocks noChangeArrowheads="1"/>
          </p:cNvSpPr>
          <p:nvPr/>
        </p:nvSpPr>
        <p:spPr bwMode="auto">
          <a:xfrm>
            <a:off x="449279" y="1340850"/>
            <a:ext cx="318279" cy="430497"/>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68" name="CuadroTexto 67">
            <a:extLst>
              <a:ext uri="{FF2B5EF4-FFF2-40B4-BE49-F238E27FC236}">
                <a16:creationId xmlns:a16="http://schemas.microsoft.com/office/drawing/2014/main" id="{A434A74C-CEF3-F121-E18E-0E69503F2C46}"/>
              </a:ext>
            </a:extLst>
          </p:cNvPr>
          <p:cNvSpPr txBox="1"/>
          <p:nvPr/>
        </p:nvSpPr>
        <p:spPr>
          <a:xfrm>
            <a:off x="1286083" y="1779327"/>
            <a:ext cx="196549" cy="42222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70" name="Rectangle 20">
            <a:extLst>
              <a:ext uri="{FF2B5EF4-FFF2-40B4-BE49-F238E27FC236}">
                <a16:creationId xmlns:a16="http://schemas.microsoft.com/office/drawing/2014/main" id="{8658E79D-0BE3-C519-7BDB-4180952A6846}"/>
              </a:ext>
            </a:extLst>
          </p:cNvPr>
          <p:cNvSpPr>
            <a:spLocks noChangeArrowheads="1"/>
          </p:cNvSpPr>
          <p:nvPr/>
        </p:nvSpPr>
        <p:spPr bwMode="auto">
          <a:xfrm>
            <a:off x="455604" y="2417711"/>
            <a:ext cx="313798" cy="200438"/>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71" name="CuadroTexto 70">
            <a:extLst>
              <a:ext uri="{FF2B5EF4-FFF2-40B4-BE49-F238E27FC236}">
                <a16:creationId xmlns:a16="http://schemas.microsoft.com/office/drawing/2014/main" id="{942CB9AF-F878-74EF-55B9-DBAA61AB314E}"/>
              </a:ext>
            </a:extLst>
          </p:cNvPr>
          <p:cNvSpPr txBox="1"/>
          <p:nvPr/>
        </p:nvSpPr>
        <p:spPr>
          <a:xfrm>
            <a:off x="767564" y="1767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73" name="CuadroTexto 72">
            <a:extLst>
              <a:ext uri="{FF2B5EF4-FFF2-40B4-BE49-F238E27FC236}">
                <a16:creationId xmlns:a16="http://schemas.microsoft.com/office/drawing/2014/main" id="{CE274DFE-B81B-A2D1-7D34-9160A54AC4DE}"/>
              </a:ext>
            </a:extLst>
          </p:cNvPr>
          <p:cNvSpPr txBox="1"/>
          <p:nvPr/>
        </p:nvSpPr>
        <p:spPr>
          <a:xfrm>
            <a:off x="259634" y="2192954"/>
            <a:ext cx="196549" cy="42222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77" name="Rectangle 20">
            <a:extLst>
              <a:ext uri="{FF2B5EF4-FFF2-40B4-BE49-F238E27FC236}">
                <a16:creationId xmlns:a16="http://schemas.microsoft.com/office/drawing/2014/main" id="{3FA8FA39-25D9-08EF-2D74-596354A538F0}"/>
              </a:ext>
            </a:extLst>
          </p:cNvPr>
          <p:cNvSpPr>
            <a:spLocks noChangeArrowheads="1"/>
          </p:cNvSpPr>
          <p:nvPr/>
        </p:nvSpPr>
        <p:spPr bwMode="auto">
          <a:xfrm>
            <a:off x="969951" y="2421934"/>
            <a:ext cx="317221" cy="207494"/>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78" name="CuadroTexto 77">
            <a:extLst>
              <a:ext uri="{FF2B5EF4-FFF2-40B4-BE49-F238E27FC236}">
                <a16:creationId xmlns:a16="http://schemas.microsoft.com/office/drawing/2014/main" id="{43DD9672-6CBF-EE4E-7F84-F28E1E9A280A}"/>
              </a:ext>
            </a:extLst>
          </p:cNvPr>
          <p:cNvSpPr txBox="1"/>
          <p:nvPr/>
        </p:nvSpPr>
        <p:spPr>
          <a:xfrm>
            <a:off x="774789" y="2200045"/>
            <a:ext cx="196549" cy="42866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79" name="Rectangle 20">
            <a:extLst>
              <a:ext uri="{FF2B5EF4-FFF2-40B4-BE49-F238E27FC236}">
                <a16:creationId xmlns:a16="http://schemas.microsoft.com/office/drawing/2014/main" id="{408850DE-48A0-8C21-C062-3BDE8318ECE8}"/>
              </a:ext>
            </a:extLst>
          </p:cNvPr>
          <p:cNvSpPr>
            <a:spLocks noChangeArrowheads="1"/>
          </p:cNvSpPr>
          <p:nvPr/>
        </p:nvSpPr>
        <p:spPr bwMode="auto">
          <a:xfrm>
            <a:off x="967468" y="2204770"/>
            <a:ext cx="319366" cy="217164"/>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80" name="CuadroTexto 79">
            <a:extLst>
              <a:ext uri="{FF2B5EF4-FFF2-40B4-BE49-F238E27FC236}">
                <a16:creationId xmlns:a16="http://schemas.microsoft.com/office/drawing/2014/main" id="{F63BC91E-10A8-100C-A61C-53507F11E49F}"/>
              </a:ext>
            </a:extLst>
          </p:cNvPr>
          <p:cNvSpPr txBox="1"/>
          <p:nvPr/>
        </p:nvSpPr>
        <p:spPr>
          <a:xfrm>
            <a:off x="2315313" y="2207339"/>
            <a:ext cx="196549" cy="42784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83" name="CuadroTexto 82">
            <a:extLst>
              <a:ext uri="{FF2B5EF4-FFF2-40B4-BE49-F238E27FC236}">
                <a16:creationId xmlns:a16="http://schemas.microsoft.com/office/drawing/2014/main" id="{50AA41CA-2B97-8B69-A5BB-373C82677064}"/>
              </a:ext>
            </a:extLst>
          </p:cNvPr>
          <p:cNvSpPr txBox="1"/>
          <p:nvPr/>
        </p:nvSpPr>
        <p:spPr>
          <a:xfrm>
            <a:off x="259634" y="2621176"/>
            <a:ext cx="196549" cy="42222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84" name="Rectangle 20">
            <a:extLst>
              <a:ext uri="{FF2B5EF4-FFF2-40B4-BE49-F238E27FC236}">
                <a16:creationId xmlns:a16="http://schemas.microsoft.com/office/drawing/2014/main" id="{A681A18A-BF5A-3B1F-06DA-E17C093252AD}"/>
              </a:ext>
            </a:extLst>
          </p:cNvPr>
          <p:cNvSpPr>
            <a:spLocks noChangeArrowheads="1"/>
          </p:cNvSpPr>
          <p:nvPr/>
        </p:nvSpPr>
        <p:spPr bwMode="auto">
          <a:xfrm>
            <a:off x="972485" y="2628706"/>
            <a:ext cx="316800" cy="431932"/>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87" name="Rectangle 20">
            <a:extLst>
              <a:ext uri="{FF2B5EF4-FFF2-40B4-BE49-F238E27FC236}">
                <a16:creationId xmlns:a16="http://schemas.microsoft.com/office/drawing/2014/main" id="{899F999D-D121-B971-72E2-EC26B3D2C982}"/>
              </a:ext>
            </a:extLst>
          </p:cNvPr>
          <p:cNvSpPr>
            <a:spLocks noChangeArrowheads="1"/>
          </p:cNvSpPr>
          <p:nvPr/>
        </p:nvSpPr>
        <p:spPr bwMode="auto">
          <a:xfrm>
            <a:off x="454606" y="2619326"/>
            <a:ext cx="319389" cy="432816"/>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88" name="CuadroTexto 87">
            <a:extLst>
              <a:ext uri="{FF2B5EF4-FFF2-40B4-BE49-F238E27FC236}">
                <a16:creationId xmlns:a16="http://schemas.microsoft.com/office/drawing/2014/main" id="{C4B3B880-FC0D-6564-9E07-B8BE24C0CCA5}"/>
              </a:ext>
            </a:extLst>
          </p:cNvPr>
          <p:cNvSpPr txBox="1"/>
          <p:nvPr/>
        </p:nvSpPr>
        <p:spPr>
          <a:xfrm>
            <a:off x="767563" y="3051948"/>
            <a:ext cx="515143" cy="434075"/>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95" name="CuadroTexto 94">
            <a:extLst>
              <a:ext uri="{FF2B5EF4-FFF2-40B4-BE49-F238E27FC236}">
                <a16:creationId xmlns:a16="http://schemas.microsoft.com/office/drawing/2014/main" id="{8D3E94B4-57FF-F501-8756-F4D8BF3CC98A}"/>
              </a:ext>
            </a:extLst>
          </p:cNvPr>
          <p:cNvSpPr txBox="1"/>
          <p:nvPr/>
        </p:nvSpPr>
        <p:spPr>
          <a:xfrm>
            <a:off x="2316271" y="2636451"/>
            <a:ext cx="197876" cy="42339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96" name="Rectangle 20">
            <a:extLst>
              <a:ext uri="{FF2B5EF4-FFF2-40B4-BE49-F238E27FC236}">
                <a16:creationId xmlns:a16="http://schemas.microsoft.com/office/drawing/2014/main" id="{5DD766B0-EAAF-B73C-7D13-BFDFAE78D272}"/>
              </a:ext>
            </a:extLst>
          </p:cNvPr>
          <p:cNvSpPr>
            <a:spLocks noChangeArrowheads="1"/>
          </p:cNvSpPr>
          <p:nvPr/>
        </p:nvSpPr>
        <p:spPr bwMode="auto">
          <a:xfrm>
            <a:off x="2514147" y="2637618"/>
            <a:ext cx="321596" cy="422225"/>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108" name="Rectangle 20">
            <a:extLst>
              <a:ext uri="{FF2B5EF4-FFF2-40B4-BE49-F238E27FC236}">
                <a16:creationId xmlns:a16="http://schemas.microsoft.com/office/drawing/2014/main" id="{3AF467C0-C8FB-8772-4506-0DB19149D363}"/>
              </a:ext>
            </a:extLst>
          </p:cNvPr>
          <p:cNvSpPr>
            <a:spLocks noChangeArrowheads="1"/>
          </p:cNvSpPr>
          <p:nvPr/>
        </p:nvSpPr>
        <p:spPr bwMode="auto">
          <a:xfrm>
            <a:off x="3031856" y="2636010"/>
            <a:ext cx="317221" cy="425442"/>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109" name="CuadroTexto 108">
            <a:extLst>
              <a:ext uri="{FF2B5EF4-FFF2-40B4-BE49-F238E27FC236}">
                <a16:creationId xmlns:a16="http://schemas.microsoft.com/office/drawing/2014/main" id="{BACCE0C7-9296-478D-8B82-E8257A37CE92}"/>
              </a:ext>
            </a:extLst>
          </p:cNvPr>
          <p:cNvSpPr txBox="1"/>
          <p:nvPr/>
        </p:nvSpPr>
        <p:spPr>
          <a:xfrm>
            <a:off x="259634" y="3044443"/>
            <a:ext cx="196549" cy="44158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111" name="Rectangle 20">
            <a:extLst>
              <a:ext uri="{FF2B5EF4-FFF2-40B4-BE49-F238E27FC236}">
                <a16:creationId xmlns:a16="http://schemas.microsoft.com/office/drawing/2014/main" id="{513ED6D0-173A-3D0E-1B73-BEC084A53B53}"/>
              </a:ext>
            </a:extLst>
          </p:cNvPr>
          <p:cNvSpPr>
            <a:spLocks noChangeArrowheads="1"/>
          </p:cNvSpPr>
          <p:nvPr/>
        </p:nvSpPr>
        <p:spPr bwMode="auto">
          <a:xfrm>
            <a:off x="455360" y="3045248"/>
            <a:ext cx="315626" cy="438795"/>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3" name="Rectangle 20">
            <a:extLst>
              <a:ext uri="{FF2B5EF4-FFF2-40B4-BE49-F238E27FC236}">
                <a16:creationId xmlns:a16="http://schemas.microsoft.com/office/drawing/2014/main" id="{8A8CF0CA-BB79-6E50-3A42-840261DBA222}"/>
              </a:ext>
            </a:extLst>
          </p:cNvPr>
          <p:cNvSpPr>
            <a:spLocks noChangeArrowheads="1"/>
          </p:cNvSpPr>
          <p:nvPr/>
        </p:nvSpPr>
        <p:spPr bwMode="auto">
          <a:xfrm>
            <a:off x="456977" y="2192672"/>
            <a:ext cx="317220" cy="220889"/>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69" name="Rectangle 20">
            <a:extLst>
              <a:ext uri="{FF2B5EF4-FFF2-40B4-BE49-F238E27FC236}">
                <a16:creationId xmlns:a16="http://schemas.microsoft.com/office/drawing/2014/main" id="{598346AF-C4AD-34AC-E8F4-0D2EDF0E7A0A}"/>
              </a:ext>
            </a:extLst>
          </p:cNvPr>
          <p:cNvSpPr>
            <a:spLocks noChangeArrowheads="1"/>
          </p:cNvSpPr>
          <p:nvPr/>
        </p:nvSpPr>
        <p:spPr bwMode="auto">
          <a:xfrm>
            <a:off x="1486009" y="1777240"/>
            <a:ext cx="313760" cy="425970"/>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6" name="CuadroTexto 5">
            <a:extLst>
              <a:ext uri="{FF2B5EF4-FFF2-40B4-BE49-F238E27FC236}">
                <a16:creationId xmlns:a16="http://schemas.microsoft.com/office/drawing/2014/main" id="{2DF156F6-FC06-83CD-358E-6170A3212E3D}"/>
              </a:ext>
            </a:extLst>
          </p:cNvPr>
          <p:cNvSpPr txBox="1"/>
          <p:nvPr/>
        </p:nvSpPr>
        <p:spPr>
          <a:xfrm>
            <a:off x="3345290" y="136786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7" name="CuadroTexto 6">
            <a:extLst>
              <a:ext uri="{FF2B5EF4-FFF2-40B4-BE49-F238E27FC236}">
                <a16:creationId xmlns:a16="http://schemas.microsoft.com/office/drawing/2014/main" id="{F05DAA5C-33A0-1DC6-27E9-CD41DD662AA4}"/>
              </a:ext>
            </a:extLst>
          </p:cNvPr>
          <p:cNvSpPr txBox="1"/>
          <p:nvPr/>
        </p:nvSpPr>
        <p:spPr>
          <a:xfrm>
            <a:off x="3341657" y="17799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9" name="CuadroTexto 8">
            <a:extLst>
              <a:ext uri="{FF2B5EF4-FFF2-40B4-BE49-F238E27FC236}">
                <a16:creationId xmlns:a16="http://schemas.microsoft.com/office/drawing/2014/main" id="{0E938D78-09BB-8565-C50B-F31444B0B7FC}"/>
              </a:ext>
            </a:extLst>
          </p:cNvPr>
          <p:cNvSpPr txBox="1"/>
          <p:nvPr/>
        </p:nvSpPr>
        <p:spPr>
          <a:xfrm>
            <a:off x="2835818" y="17799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10" name="CuadroTexto 9">
            <a:extLst>
              <a:ext uri="{FF2B5EF4-FFF2-40B4-BE49-F238E27FC236}">
                <a16:creationId xmlns:a16="http://schemas.microsoft.com/office/drawing/2014/main" id="{3E18A6B5-645E-3AD0-4754-B25310308A07}"/>
              </a:ext>
            </a:extLst>
          </p:cNvPr>
          <p:cNvSpPr txBox="1"/>
          <p:nvPr/>
        </p:nvSpPr>
        <p:spPr>
          <a:xfrm>
            <a:off x="3341507" y="2201726"/>
            <a:ext cx="517180"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3" name="CuadroTexto 12">
            <a:extLst>
              <a:ext uri="{FF2B5EF4-FFF2-40B4-BE49-F238E27FC236}">
                <a16:creationId xmlns:a16="http://schemas.microsoft.com/office/drawing/2014/main" id="{F7C2893B-D84B-916E-0F92-3A5600C979B0}"/>
              </a:ext>
            </a:extLst>
          </p:cNvPr>
          <p:cNvSpPr txBox="1"/>
          <p:nvPr/>
        </p:nvSpPr>
        <p:spPr>
          <a:xfrm>
            <a:off x="2835818" y="22017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22" name="CuadroTexto 21">
            <a:extLst>
              <a:ext uri="{FF2B5EF4-FFF2-40B4-BE49-F238E27FC236}">
                <a16:creationId xmlns:a16="http://schemas.microsoft.com/office/drawing/2014/main" id="{4B0CA3AE-0BFB-3CB9-AC7B-3BF390528EC3}"/>
              </a:ext>
            </a:extLst>
          </p:cNvPr>
          <p:cNvSpPr txBox="1"/>
          <p:nvPr/>
        </p:nvSpPr>
        <p:spPr>
          <a:xfrm>
            <a:off x="3341657" y="26331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23" name="CuadroTexto 22">
            <a:extLst>
              <a:ext uri="{FF2B5EF4-FFF2-40B4-BE49-F238E27FC236}">
                <a16:creationId xmlns:a16="http://schemas.microsoft.com/office/drawing/2014/main" id="{911CAF96-7C27-252C-313B-1B5FA76129C3}"/>
              </a:ext>
            </a:extLst>
          </p:cNvPr>
          <p:cNvSpPr txBox="1"/>
          <p:nvPr/>
        </p:nvSpPr>
        <p:spPr>
          <a:xfrm>
            <a:off x="2835818" y="2633170"/>
            <a:ext cx="202939"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24" name="CuadroTexto 23">
            <a:extLst>
              <a:ext uri="{FF2B5EF4-FFF2-40B4-BE49-F238E27FC236}">
                <a16:creationId xmlns:a16="http://schemas.microsoft.com/office/drawing/2014/main" id="{D5C0BE01-ABE9-1021-24DC-286B604187D3}"/>
              </a:ext>
            </a:extLst>
          </p:cNvPr>
          <p:cNvSpPr txBox="1"/>
          <p:nvPr/>
        </p:nvSpPr>
        <p:spPr>
          <a:xfrm>
            <a:off x="2831249" y="13480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29" name="CuadroTexto 28">
            <a:extLst>
              <a:ext uri="{FF2B5EF4-FFF2-40B4-BE49-F238E27FC236}">
                <a16:creationId xmlns:a16="http://schemas.microsoft.com/office/drawing/2014/main" id="{23E036FC-3F85-013D-5D36-E67D55EC9C96}"/>
              </a:ext>
            </a:extLst>
          </p:cNvPr>
          <p:cNvSpPr txBox="1"/>
          <p:nvPr/>
        </p:nvSpPr>
        <p:spPr>
          <a:xfrm>
            <a:off x="772066" y="134268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31" name="CuadroTexto 30">
            <a:extLst>
              <a:ext uri="{FF2B5EF4-FFF2-40B4-BE49-F238E27FC236}">
                <a16:creationId xmlns:a16="http://schemas.microsoft.com/office/drawing/2014/main" id="{85AD6F04-C94C-5A23-D05A-B8968495B5C8}"/>
              </a:ext>
            </a:extLst>
          </p:cNvPr>
          <p:cNvSpPr txBox="1"/>
          <p:nvPr/>
        </p:nvSpPr>
        <p:spPr>
          <a:xfrm>
            <a:off x="268351" y="1767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4" name="CuadroTexto 3">
            <a:extLst>
              <a:ext uri="{FF2B5EF4-FFF2-40B4-BE49-F238E27FC236}">
                <a16:creationId xmlns:a16="http://schemas.microsoft.com/office/drawing/2014/main" id="{F32B07E0-B65D-E0FD-6639-C7862E8AAE12}"/>
              </a:ext>
            </a:extLst>
          </p:cNvPr>
          <p:cNvSpPr txBox="1"/>
          <p:nvPr/>
        </p:nvSpPr>
        <p:spPr>
          <a:xfrm>
            <a:off x="1797885" y="220590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33" name="CuadroTexto 32">
            <a:extLst>
              <a:ext uri="{FF2B5EF4-FFF2-40B4-BE49-F238E27FC236}">
                <a16:creationId xmlns:a16="http://schemas.microsoft.com/office/drawing/2014/main" id="{231E7D41-4D5A-4CE0-CCAD-1CC8E3C8B85E}"/>
              </a:ext>
            </a:extLst>
          </p:cNvPr>
          <p:cNvSpPr txBox="1"/>
          <p:nvPr/>
        </p:nvSpPr>
        <p:spPr>
          <a:xfrm>
            <a:off x="780587" y="2632105"/>
            <a:ext cx="196549" cy="4200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36" name="CuadroTexto 35">
            <a:extLst>
              <a:ext uri="{FF2B5EF4-FFF2-40B4-BE49-F238E27FC236}">
                <a16:creationId xmlns:a16="http://schemas.microsoft.com/office/drawing/2014/main" id="{DD992EFF-F09F-44F7-7906-CE637F4C262E}"/>
              </a:ext>
            </a:extLst>
          </p:cNvPr>
          <p:cNvSpPr txBox="1"/>
          <p:nvPr/>
        </p:nvSpPr>
        <p:spPr>
          <a:xfrm>
            <a:off x="1796549" y="26351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25</a:t>
            </a:r>
          </a:p>
        </p:txBody>
      </p:sp>
      <p:sp>
        <p:nvSpPr>
          <p:cNvPr id="37" name="Rectangle 20">
            <a:extLst>
              <a:ext uri="{FF2B5EF4-FFF2-40B4-BE49-F238E27FC236}">
                <a16:creationId xmlns:a16="http://schemas.microsoft.com/office/drawing/2014/main" id="{2357B91D-C284-75E6-8B5B-CE2F775796F3}"/>
              </a:ext>
            </a:extLst>
          </p:cNvPr>
          <p:cNvSpPr>
            <a:spLocks noChangeArrowheads="1"/>
          </p:cNvSpPr>
          <p:nvPr/>
        </p:nvSpPr>
        <p:spPr bwMode="auto">
          <a:xfrm>
            <a:off x="2515310" y="2208606"/>
            <a:ext cx="316709" cy="426579"/>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Tree>
    <p:extLst>
      <p:ext uri="{BB962C8B-B14F-4D97-AF65-F5344CB8AC3E}">
        <p14:creationId xmlns:p14="http://schemas.microsoft.com/office/powerpoint/2010/main" val="1067264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Julio</a:t>
            </a:r>
          </a:p>
        </p:txBody>
      </p:sp>
      <p:sp>
        <p:nvSpPr>
          <p:cNvPr id="9" name="Bisel 128">
            <a:hlinkClick r:id="" action="ppaction://noaction"/>
            <a:extLst>
              <a:ext uri="{FF2B5EF4-FFF2-40B4-BE49-F238E27FC236}">
                <a16:creationId xmlns:a16="http://schemas.microsoft.com/office/drawing/2014/main" id="{08F397C4-EB85-5C4A-3B99-64A8DE461CFA}"/>
              </a:ext>
            </a:extLst>
          </p:cNvPr>
          <p:cNvSpPr/>
          <p:nvPr/>
        </p:nvSpPr>
        <p:spPr>
          <a:xfrm>
            <a:off x="8271486" y="2655787"/>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JUL</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6664" y="13593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5" name="Rectángulo redondeado 4">
            <a:extLst>
              <a:ext uri="{FF2B5EF4-FFF2-40B4-BE49-F238E27FC236}">
                <a16:creationId xmlns:a16="http://schemas.microsoft.com/office/drawing/2014/main" id="{62B2A61E-B79A-ABA7-FB7E-936109BA96BA}"/>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6" name="Elipse 5">
            <a:hlinkClick r:id="" action="ppaction://hlinkshowjump?jump=nextslide"/>
            <a:extLst>
              <a:ext uri="{FF2B5EF4-FFF2-40B4-BE49-F238E27FC236}">
                <a16:creationId xmlns:a16="http://schemas.microsoft.com/office/drawing/2014/main" id="{626C055A-99FA-B673-CB21-BE9FE0C160E9}"/>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7" name="Freeform 10">
            <a:extLst>
              <a:ext uri="{FF2B5EF4-FFF2-40B4-BE49-F238E27FC236}">
                <a16:creationId xmlns:a16="http://schemas.microsoft.com/office/drawing/2014/main" id="{6BA11FD1-E748-8E00-A88B-9CF10B4CB358}"/>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8" name="Rectángulo redondeado 7">
            <a:extLst>
              <a:ext uri="{FF2B5EF4-FFF2-40B4-BE49-F238E27FC236}">
                <a16:creationId xmlns:a16="http://schemas.microsoft.com/office/drawing/2014/main" id="{F990F49C-425F-F490-B4DD-7C881C85C7EA}"/>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5" name="Elipse 14">
            <a:hlinkClick r:id="rId4" action="ppaction://hlinksldjump"/>
            <a:extLst>
              <a:ext uri="{FF2B5EF4-FFF2-40B4-BE49-F238E27FC236}">
                <a16:creationId xmlns:a16="http://schemas.microsoft.com/office/drawing/2014/main" id="{F537EEEC-F19B-BA5E-8E5D-A7403BFCBFE9}"/>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C0817B1C-B30D-2E47-4EB4-561D5A7DD17F}"/>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9" name="Rectángulo redondeado 18">
            <a:extLst>
              <a:ext uri="{FF2B5EF4-FFF2-40B4-BE49-F238E27FC236}">
                <a16:creationId xmlns:a16="http://schemas.microsoft.com/office/drawing/2014/main" id="{D94C7842-31A8-4682-F3FB-00984CD8D636}"/>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0" name="Elipse 19">
            <a:hlinkClick r:id="rId5" action="ppaction://hlinksldjump"/>
            <a:extLst>
              <a:ext uri="{FF2B5EF4-FFF2-40B4-BE49-F238E27FC236}">
                <a16:creationId xmlns:a16="http://schemas.microsoft.com/office/drawing/2014/main" id="{18AEF93F-4B4F-2387-8FEE-5A30D238F1DC}"/>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1" name="Freeform 5">
            <a:hlinkClick r:id="" action="ppaction://noaction"/>
            <a:extLst>
              <a:ext uri="{FF2B5EF4-FFF2-40B4-BE49-F238E27FC236}">
                <a16:creationId xmlns:a16="http://schemas.microsoft.com/office/drawing/2014/main" id="{3B40980E-F78D-0E68-B680-E27681B0C64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Bisel 1">
            <a:hlinkClick r:id="rId6" action="ppaction://hlinksldjump"/>
            <a:extLst>
              <a:ext uri="{FF2B5EF4-FFF2-40B4-BE49-F238E27FC236}">
                <a16:creationId xmlns:a16="http://schemas.microsoft.com/office/drawing/2014/main" id="{ED114F8D-722A-0C26-5E74-5D44A8B3AD22}"/>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3" name="Bisel 129">
            <a:hlinkClick r:id="rId4" action="ppaction://hlinksldjump"/>
            <a:extLst>
              <a:ext uri="{FF2B5EF4-FFF2-40B4-BE49-F238E27FC236}">
                <a16:creationId xmlns:a16="http://schemas.microsoft.com/office/drawing/2014/main" id="{D8B53680-5B98-8605-5E00-B70FA34351D5}"/>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4" name="Bisel 130">
            <a:hlinkClick r:id="rId7" action="ppaction://hlinksldjump"/>
            <a:extLst>
              <a:ext uri="{FF2B5EF4-FFF2-40B4-BE49-F238E27FC236}">
                <a16:creationId xmlns:a16="http://schemas.microsoft.com/office/drawing/2014/main" id="{51A4AB0A-5B5B-8DB8-CA66-7CBB1146FBC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25" name="Bisel 131">
            <a:hlinkClick r:id="rId8" action="ppaction://hlinksldjump"/>
            <a:extLst>
              <a:ext uri="{FF2B5EF4-FFF2-40B4-BE49-F238E27FC236}">
                <a16:creationId xmlns:a16="http://schemas.microsoft.com/office/drawing/2014/main" id="{B6A60BFA-3481-92C7-09A1-883890323459}"/>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7" name="Bisel 132">
            <a:hlinkClick r:id="rId9" action="ppaction://hlinksldjump"/>
            <a:extLst>
              <a:ext uri="{FF2B5EF4-FFF2-40B4-BE49-F238E27FC236}">
                <a16:creationId xmlns:a16="http://schemas.microsoft.com/office/drawing/2014/main" id="{5A4DF83C-E694-CD14-D281-889A2A7F6AD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28" name="Bisel 133">
            <a:hlinkClick r:id="rId10" action="ppaction://hlinksldjump"/>
            <a:extLst>
              <a:ext uri="{FF2B5EF4-FFF2-40B4-BE49-F238E27FC236}">
                <a16:creationId xmlns:a16="http://schemas.microsoft.com/office/drawing/2014/main" id="{0092C076-41F1-95A4-3627-1E7D7510876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0" name="Bisel 121">
            <a:hlinkClick r:id="rId11" action="ppaction://hlinksldjump"/>
            <a:extLst>
              <a:ext uri="{FF2B5EF4-FFF2-40B4-BE49-F238E27FC236}">
                <a16:creationId xmlns:a16="http://schemas.microsoft.com/office/drawing/2014/main" id="{89EA92B6-F6BD-2C99-0298-1482623694A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12" action="ppaction://hlinksldjump"/>
            <a:extLst>
              <a:ext uri="{FF2B5EF4-FFF2-40B4-BE49-F238E27FC236}">
                <a16:creationId xmlns:a16="http://schemas.microsoft.com/office/drawing/2014/main" id="{290B01BA-9A92-0E51-6115-E72A994ADDA0}"/>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6" name="Bisel 125">
            <a:hlinkClick r:id="rId13" action="ppaction://hlinksldjump"/>
            <a:extLst>
              <a:ext uri="{FF2B5EF4-FFF2-40B4-BE49-F238E27FC236}">
                <a16:creationId xmlns:a16="http://schemas.microsoft.com/office/drawing/2014/main" id="{1A81639D-7EF3-F2F8-8DE1-1EA46A821175}"/>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8" name="Bisel 126">
            <a:hlinkClick r:id="rId14" action="ppaction://hlinksldjump"/>
            <a:extLst>
              <a:ext uri="{FF2B5EF4-FFF2-40B4-BE49-F238E27FC236}">
                <a16:creationId xmlns:a16="http://schemas.microsoft.com/office/drawing/2014/main" id="{0CA5A503-9803-414B-BE4A-92F74F7214A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5" action="ppaction://hlinksldjump"/>
            <a:extLst>
              <a:ext uri="{FF2B5EF4-FFF2-40B4-BE49-F238E27FC236}">
                <a16:creationId xmlns:a16="http://schemas.microsoft.com/office/drawing/2014/main" id="{6C31BF65-0BC3-0F5F-5BA3-92F3DC6BAEAD}"/>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 name="CuadroTexto 2">
            <a:extLst>
              <a:ext uri="{FF2B5EF4-FFF2-40B4-BE49-F238E27FC236}">
                <a16:creationId xmlns:a16="http://schemas.microsoft.com/office/drawing/2014/main" id="{C9B6E47E-E2EE-3511-8A19-A8B22C3C81F6}"/>
              </a:ext>
            </a:extLst>
          </p:cNvPr>
          <p:cNvSpPr txBox="1"/>
          <p:nvPr/>
        </p:nvSpPr>
        <p:spPr>
          <a:xfrm>
            <a:off x="1286091"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a:t>
            </a:r>
          </a:p>
        </p:txBody>
      </p:sp>
      <p:sp>
        <p:nvSpPr>
          <p:cNvPr id="4" name="CuadroTexto 3">
            <a:extLst>
              <a:ext uri="{FF2B5EF4-FFF2-40B4-BE49-F238E27FC236}">
                <a16:creationId xmlns:a16="http://schemas.microsoft.com/office/drawing/2014/main" id="{854726B5-6EE8-B489-92A7-C75EBB9063B7}"/>
              </a:ext>
            </a:extLst>
          </p:cNvPr>
          <p:cNvSpPr txBox="1"/>
          <p:nvPr/>
        </p:nvSpPr>
        <p:spPr>
          <a:xfrm>
            <a:off x="180078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13" name="CuadroTexto 12">
            <a:extLst>
              <a:ext uri="{FF2B5EF4-FFF2-40B4-BE49-F238E27FC236}">
                <a16:creationId xmlns:a16="http://schemas.microsoft.com/office/drawing/2014/main" id="{497DB2B3-C048-05F6-5C1D-D3DA1C2CC89D}"/>
              </a:ext>
            </a:extLst>
          </p:cNvPr>
          <p:cNvSpPr txBox="1"/>
          <p:nvPr/>
        </p:nvSpPr>
        <p:spPr>
          <a:xfrm>
            <a:off x="2319620" y="1348528"/>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14" name="Rectangle 20">
            <a:extLst>
              <a:ext uri="{FF2B5EF4-FFF2-40B4-BE49-F238E27FC236}">
                <a16:creationId xmlns:a16="http://schemas.microsoft.com/office/drawing/2014/main" id="{D5673A68-60C7-400A-1B52-2D8E59B2DA57}"/>
              </a:ext>
            </a:extLst>
          </p:cNvPr>
          <p:cNvSpPr>
            <a:spLocks noChangeArrowheads="1"/>
          </p:cNvSpPr>
          <p:nvPr/>
        </p:nvSpPr>
        <p:spPr bwMode="auto">
          <a:xfrm>
            <a:off x="2487256" y="1558256"/>
            <a:ext cx="339704" cy="214278"/>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7" name="Rectangle 20">
            <a:extLst>
              <a:ext uri="{FF2B5EF4-FFF2-40B4-BE49-F238E27FC236}">
                <a16:creationId xmlns:a16="http://schemas.microsoft.com/office/drawing/2014/main" id="{DF7CD4FC-4B35-6F2D-707F-82C5C98AA9D7}"/>
              </a:ext>
            </a:extLst>
          </p:cNvPr>
          <p:cNvSpPr>
            <a:spLocks noChangeArrowheads="1"/>
          </p:cNvSpPr>
          <p:nvPr/>
        </p:nvSpPr>
        <p:spPr bwMode="auto">
          <a:xfrm>
            <a:off x="2487256" y="1343943"/>
            <a:ext cx="339704" cy="214312"/>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45" name="CuadroTexto 44">
            <a:extLst>
              <a:ext uri="{FF2B5EF4-FFF2-40B4-BE49-F238E27FC236}">
                <a16:creationId xmlns:a16="http://schemas.microsoft.com/office/drawing/2014/main" id="{ABA5AF64-05DF-BDB4-46A5-A76B2FF6BD1C}"/>
              </a:ext>
            </a:extLst>
          </p:cNvPr>
          <p:cNvSpPr txBox="1"/>
          <p:nvPr/>
        </p:nvSpPr>
        <p:spPr>
          <a:xfrm>
            <a:off x="2831509" y="13593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46" name="CuadroTexto 45">
            <a:extLst>
              <a:ext uri="{FF2B5EF4-FFF2-40B4-BE49-F238E27FC236}">
                <a16:creationId xmlns:a16="http://schemas.microsoft.com/office/drawing/2014/main" id="{6A7D44B1-E987-5379-7BC0-16F8653D879D}"/>
              </a:ext>
            </a:extLst>
          </p:cNvPr>
          <p:cNvSpPr txBox="1"/>
          <p:nvPr/>
        </p:nvSpPr>
        <p:spPr>
          <a:xfrm>
            <a:off x="255781" y="1776751"/>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48" name="Rectangle 20">
            <a:extLst>
              <a:ext uri="{FF2B5EF4-FFF2-40B4-BE49-F238E27FC236}">
                <a16:creationId xmlns:a16="http://schemas.microsoft.com/office/drawing/2014/main" id="{8C6CFC7F-9D2C-701D-361F-13EED86EBE88}"/>
              </a:ext>
            </a:extLst>
          </p:cNvPr>
          <p:cNvSpPr>
            <a:spLocks noChangeArrowheads="1"/>
          </p:cNvSpPr>
          <p:nvPr/>
        </p:nvSpPr>
        <p:spPr bwMode="auto">
          <a:xfrm>
            <a:off x="423417" y="1776705"/>
            <a:ext cx="347049" cy="428267"/>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49" name="CuadroTexto 48">
            <a:extLst>
              <a:ext uri="{FF2B5EF4-FFF2-40B4-BE49-F238E27FC236}">
                <a16:creationId xmlns:a16="http://schemas.microsoft.com/office/drawing/2014/main" id="{830A8046-5784-5F4F-AE0D-E636A7D0558F}"/>
              </a:ext>
            </a:extLst>
          </p:cNvPr>
          <p:cNvSpPr txBox="1"/>
          <p:nvPr/>
        </p:nvSpPr>
        <p:spPr>
          <a:xfrm>
            <a:off x="2316366" y="2639630"/>
            <a:ext cx="515143" cy="425466"/>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51" name="CuadroTexto 50">
            <a:extLst>
              <a:ext uri="{FF2B5EF4-FFF2-40B4-BE49-F238E27FC236}">
                <a16:creationId xmlns:a16="http://schemas.microsoft.com/office/drawing/2014/main" id="{32B11B2B-A873-0ED5-F5EE-7D2EFFBCAF30}"/>
              </a:ext>
            </a:extLst>
          </p:cNvPr>
          <p:cNvSpPr txBox="1"/>
          <p:nvPr/>
        </p:nvSpPr>
        <p:spPr>
          <a:xfrm>
            <a:off x="1288853" y="17735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52" name="CuadroTexto 51">
            <a:extLst>
              <a:ext uri="{FF2B5EF4-FFF2-40B4-BE49-F238E27FC236}">
                <a16:creationId xmlns:a16="http://schemas.microsoft.com/office/drawing/2014/main" id="{E6B9554F-4802-3026-EFD0-12460947DA8C}"/>
              </a:ext>
            </a:extLst>
          </p:cNvPr>
          <p:cNvSpPr txBox="1"/>
          <p:nvPr/>
        </p:nvSpPr>
        <p:spPr>
          <a:xfrm>
            <a:off x="1798027" y="17735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55" name="CuadroTexto 54">
            <a:extLst>
              <a:ext uri="{FF2B5EF4-FFF2-40B4-BE49-F238E27FC236}">
                <a16:creationId xmlns:a16="http://schemas.microsoft.com/office/drawing/2014/main" id="{40C68296-41AE-F39B-A73B-AE45A7FB2660}"/>
              </a:ext>
            </a:extLst>
          </p:cNvPr>
          <p:cNvSpPr txBox="1"/>
          <p:nvPr/>
        </p:nvSpPr>
        <p:spPr>
          <a:xfrm>
            <a:off x="2312724" y="17735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10</a:t>
            </a:r>
          </a:p>
        </p:txBody>
      </p:sp>
      <p:sp>
        <p:nvSpPr>
          <p:cNvPr id="57" name="CuadroTexto 56">
            <a:extLst>
              <a:ext uri="{FF2B5EF4-FFF2-40B4-BE49-F238E27FC236}">
                <a16:creationId xmlns:a16="http://schemas.microsoft.com/office/drawing/2014/main" id="{50A368C1-F60C-3C3D-FD23-D986E6FB75B7}"/>
              </a:ext>
            </a:extLst>
          </p:cNvPr>
          <p:cNvSpPr txBox="1"/>
          <p:nvPr/>
        </p:nvSpPr>
        <p:spPr>
          <a:xfrm>
            <a:off x="3341657" y="17875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58" name="CuadroTexto 57">
            <a:extLst>
              <a:ext uri="{FF2B5EF4-FFF2-40B4-BE49-F238E27FC236}">
                <a16:creationId xmlns:a16="http://schemas.microsoft.com/office/drawing/2014/main" id="{CFCC0703-DD03-85F0-7509-BB66A2BE3975}"/>
              </a:ext>
            </a:extLst>
          </p:cNvPr>
          <p:cNvSpPr txBox="1"/>
          <p:nvPr/>
        </p:nvSpPr>
        <p:spPr>
          <a:xfrm>
            <a:off x="2826502" y="17875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61" name="CuadroTexto 60">
            <a:extLst>
              <a:ext uri="{FF2B5EF4-FFF2-40B4-BE49-F238E27FC236}">
                <a16:creationId xmlns:a16="http://schemas.microsoft.com/office/drawing/2014/main" id="{7082042E-1B13-7C4D-EDD3-B158B0FE7EEC}"/>
              </a:ext>
            </a:extLst>
          </p:cNvPr>
          <p:cNvSpPr txBox="1"/>
          <p:nvPr/>
        </p:nvSpPr>
        <p:spPr>
          <a:xfrm>
            <a:off x="255781" y="2204973"/>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64" name="Rectangle 20">
            <a:extLst>
              <a:ext uri="{FF2B5EF4-FFF2-40B4-BE49-F238E27FC236}">
                <a16:creationId xmlns:a16="http://schemas.microsoft.com/office/drawing/2014/main" id="{2B81E547-A35E-DA76-79B7-F3BDBC6FC1BA}"/>
              </a:ext>
            </a:extLst>
          </p:cNvPr>
          <p:cNvSpPr>
            <a:spLocks noChangeArrowheads="1"/>
          </p:cNvSpPr>
          <p:nvPr/>
        </p:nvSpPr>
        <p:spPr bwMode="auto">
          <a:xfrm>
            <a:off x="423405" y="2204142"/>
            <a:ext cx="347048" cy="429466"/>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65" name="CuadroTexto 64">
            <a:extLst>
              <a:ext uri="{FF2B5EF4-FFF2-40B4-BE49-F238E27FC236}">
                <a16:creationId xmlns:a16="http://schemas.microsoft.com/office/drawing/2014/main" id="{A3E05A01-96F9-DDCE-063E-AB7B06DA26B4}"/>
              </a:ext>
            </a:extLst>
          </p:cNvPr>
          <p:cNvSpPr txBox="1"/>
          <p:nvPr/>
        </p:nvSpPr>
        <p:spPr>
          <a:xfrm>
            <a:off x="774156" y="22017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67" name="CuadroTexto 66">
            <a:extLst>
              <a:ext uri="{FF2B5EF4-FFF2-40B4-BE49-F238E27FC236}">
                <a16:creationId xmlns:a16="http://schemas.microsoft.com/office/drawing/2014/main" id="{0E5F4B3F-070E-8987-C56D-1185AC4D78D9}"/>
              </a:ext>
            </a:extLst>
          </p:cNvPr>
          <p:cNvSpPr txBox="1"/>
          <p:nvPr/>
        </p:nvSpPr>
        <p:spPr>
          <a:xfrm>
            <a:off x="1271822" y="2214842"/>
            <a:ext cx="501896"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15</a:t>
            </a:r>
          </a:p>
        </p:txBody>
      </p:sp>
      <p:sp>
        <p:nvSpPr>
          <p:cNvPr id="68" name="CuadroTexto 67">
            <a:extLst>
              <a:ext uri="{FF2B5EF4-FFF2-40B4-BE49-F238E27FC236}">
                <a16:creationId xmlns:a16="http://schemas.microsoft.com/office/drawing/2014/main" id="{9A1BDA47-61C1-9308-5A1D-E8F6752339C3}"/>
              </a:ext>
            </a:extLst>
          </p:cNvPr>
          <p:cNvSpPr txBox="1"/>
          <p:nvPr/>
        </p:nvSpPr>
        <p:spPr>
          <a:xfrm>
            <a:off x="1797199" y="2204129"/>
            <a:ext cx="167636" cy="43228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16</a:t>
            </a:r>
          </a:p>
        </p:txBody>
      </p:sp>
      <p:sp>
        <p:nvSpPr>
          <p:cNvPr id="69" name="Rectangle 20">
            <a:extLst>
              <a:ext uri="{FF2B5EF4-FFF2-40B4-BE49-F238E27FC236}">
                <a16:creationId xmlns:a16="http://schemas.microsoft.com/office/drawing/2014/main" id="{28C96C2C-4C00-5463-D521-A5D597F25FE2}"/>
              </a:ext>
            </a:extLst>
          </p:cNvPr>
          <p:cNvSpPr>
            <a:spLocks noChangeArrowheads="1"/>
          </p:cNvSpPr>
          <p:nvPr/>
        </p:nvSpPr>
        <p:spPr bwMode="auto">
          <a:xfrm>
            <a:off x="2483636" y="2205665"/>
            <a:ext cx="347873" cy="427250"/>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70" name="CuadroTexto 69">
            <a:extLst>
              <a:ext uri="{FF2B5EF4-FFF2-40B4-BE49-F238E27FC236}">
                <a16:creationId xmlns:a16="http://schemas.microsoft.com/office/drawing/2014/main" id="{1453891D-9AAA-4216-9AC0-B3681D841912}"/>
              </a:ext>
            </a:extLst>
          </p:cNvPr>
          <p:cNvSpPr txBox="1"/>
          <p:nvPr/>
        </p:nvSpPr>
        <p:spPr>
          <a:xfrm>
            <a:off x="3341657" y="22093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71" name="CuadroTexto 70">
            <a:extLst>
              <a:ext uri="{FF2B5EF4-FFF2-40B4-BE49-F238E27FC236}">
                <a16:creationId xmlns:a16="http://schemas.microsoft.com/office/drawing/2014/main" id="{62A2C94F-CF93-957A-A55A-CE165A15267E}"/>
              </a:ext>
            </a:extLst>
          </p:cNvPr>
          <p:cNvSpPr txBox="1"/>
          <p:nvPr/>
        </p:nvSpPr>
        <p:spPr>
          <a:xfrm>
            <a:off x="2826502" y="22093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72" name="CuadroTexto 71">
            <a:extLst>
              <a:ext uri="{FF2B5EF4-FFF2-40B4-BE49-F238E27FC236}">
                <a16:creationId xmlns:a16="http://schemas.microsoft.com/office/drawing/2014/main" id="{C484BB34-AA95-E798-363C-8FAE2E59CEA9}"/>
              </a:ext>
            </a:extLst>
          </p:cNvPr>
          <p:cNvSpPr txBox="1"/>
          <p:nvPr/>
        </p:nvSpPr>
        <p:spPr>
          <a:xfrm>
            <a:off x="774623" y="2636461"/>
            <a:ext cx="158464"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76" name="Rectangle 20">
            <a:extLst>
              <a:ext uri="{FF2B5EF4-FFF2-40B4-BE49-F238E27FC236}">
                <a16:creationId xmlns:a16="http://schemas.microsoft.com/office/drawing/2014/main" id="{50052FDC-3D46-6FF6-44CD-5681519BAAE9}"/>
              </a:ext>
            </a:extLst>
          </p:cNvPr>
          <p:cNvSpPr>
            <a:spLocks noChangeArrowheads="1"/>
          </p:cNvSpPr>
          <p:nvPr/>
        </p:nvSpPr>
        <p:spPr bwMode="auto">
          <a:xfrm>
            <a:off x="931703" y="2857557"/>
            <a:ext cx="350741" cy="206285"/>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77" name="CuadroTexto 76">
            <a:extLst>
              <a:ext uri="{FF2B5EF4-FFF2-40B4-BE49-F238E27FC236}">
                <a16:creationId xmlns:a16="http://schemas.microsoft.com/office/drawing/2014/main" id="{CC13F1C5-744D-610E-B490-FB35D7C99471}"/>
              </a:ext>
            </a:extLst>
          </p:cNvPr>
          <p:cNvSpPr txBox="1"/>
          <p:nvPr/>
        </p:nvSpPr>
        <p:spPr>
          <a:xfrm>
            <a:off x="1288853" y="26331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22</a:t>
            </a:r>
          </a:p>
        </p:txBody>
      </p:sp>
      <p:sp>
        <p:nvSpPr>
          <p:cNvPr id="80" name="CuadroTexto 79">
            <a:extLst>
              <a:ext uri="{FF2B5EF4-FFF2-40B4-BE49-F238E27FC236}">
                <a16:creationId xmlns:a16="http://schemas.microsoft.com/office/drawing/2014/main" id="{1F57B788-38E2-C46E-9EB9-68561E7BE9DC}"/>
              </a:ext>
            </a:extLst>
          </p:cNvPr>
          <p:cNvSpPr txBox="1"/>
          <p:nvPr/>
        </p:nvSpPr>
        <p:spPr>
          <a:xfrm>
            <a:off x="1798027" y="2633196"/>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23</a:t>
            </a:r>
          </a:p>
        </p:txBody>
      </p:sp>
      <p:sp>
        <p:nvSpPr>
          <p:cNvPr id="86" name="Rectangle 20">
            <a:extLst>
              <a:ext uri="{FF2B5EF4-FFF2-40B4-BE49-F238E27FC236}">
                <a16:creationId xmlns:a16="http://schemas.microsoft.com/office/drawing/2014/main" id="{D9F4B8F2-70B7-F854-90DA-0D3324DBA308}"/>
              </a:ext>
            </a:extLst>
          </p:cNvPr>
          <p:cNvSpPr>
            <a:spLocks noChangeArrowheads="1"/>
          </p:cNvSpPr>
          <p:nvPr/>
        </p:nvSpPr>
        <p:spPr bwMode="auto">
          <a:xfrm>
            <a:off x="1965663" y="2635173"/>
            <a:ext cx="344302" cy="423864"/>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99" name="CuadroTexto 98">
            <a:extLst>
              <a:ext uri="{FF2B5EF4-FFF2-40B4-BE49-F238E27FC236}">
                <a16:creationId xmlns:a16="http://schemas.microsoft.com/office/drawing/2014/main" id="{46A3DEA2-001E-4203-6693-B4FF795ED304}"/>
              </a:ext>
            </a:extLst>
          </p:cNvPr>
          <p:cNvSpPr txBox="1"/>
          <p:nvPr/>
        </p:nvSpPr>
        <p:spPr>
          <a:xfrm>
            <a:off x="3341657" y="2629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100" name="CuadroTexto 99">
            <a:extLst>
              <a:ext uri="{FF2B5EF4-FFF2-40B4-BE49-F238E27FC236}">
                <a16:creationId xmlns:a16="http://schemas.microsoft.com/office/drawing/2014/main" id="{0563BAB0-828D-8F4B-FD07-3CE73D00022F}"/>
              </a:ext>
            </a:extLst>
          </p:cNvPr>
          <p:cNvSpPr txBox="1"/>
          <p:nvPr/>
        </p:nvSpPr>
        <p:spPr>
          <a:xfrm>
            <a:off x="2826502" y="2629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01" name="CuadroTexto 100">
            <a:extLst>
              <a:ext uri="{FF2B5EF4-FFF2-40B4-BE49-F238E27FC236}">
                <a16:creationId xmlns:a16="http://schemas.microsoft.com/office/drawing/2014/main" id="{8066E27C-93EE-CDB6-2EE6-2E51EC26DA05}"/>
              </a:ext>
            </a:extLst>
          </p:cNvPr>
          <p:cNvSpPr txBox="1"/>
          <p:nvPr/>
        </p:nvSpPr>
        <p:spPr>
          <a:xfrm>
            <a:off x="771657" y="306127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28</a:t>
            </a:r>
          </a:p>
        </p:txBody>
      </p:sp>
      <p:sp>
        <p:nvSpPr>
          <p:cNvPr id="102" name="CuadroTexto 101">
            <a:extLst>
              <a:ext uri="{FF2B5EF4-FFF2-40B4-BE49-F238E27FC236}">
                <a16:creationId xmlns:a16="http://schemas.microsoft.com/office/drawing/2014/main" id="{29032DA9-B2B0-8FB5-C8BB-A40C6804ABD5}"/>
              </a:ext>
            </a:extLst>
          </p:cNvPr>
          <p:cNvSpPr txBox="1"/>
          <p:nvPr/>
        </p:nvSpPr>
        <p:spPr>
          <a:xfrm>
            <a:off x="257686" y="3066011"/>
            <a:ext cx="178202" cy="41534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103" name="Rectangle 20">
            <a:extLst>
              <a:ext uri="{FF2B5EF4-FFF2-40B4-BE49-F238E27FC236}">
                <a16:creationId xmlns:a16="http://schemas.microsoft.com/office/drawing/2014/main" id="{783E066A-4DA5-C927-0630-3FF0558258B7}"/>
              </a:ext>
            </a:extLst>
          </p:cNvPr>
          <p:cNvSpPr>
            <a:spLocks noChangeArrowheads="1"/>
          </p:cNvSpPr>
          <p:nvPr/>
        </p:nvSpPr>
        <p:spPr bwMode="auto">
          <a:xfrm>
            <a:off x="431634" y="3064306"/>
            <a:ext cx="344299" cy="423309"/>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05" name="CuadroTexto 104">
            <a:extLst>
              <a:ext uri="{FF2B5EF4-FFF2-40B4-BE49-F238E27FC236}">
                <a16:creationId xmlns:a16="http://schemas.microsoft.com/office/drawing/2014/main" id="{5F5AC20E-6D5A-B4BC-F18D-B2E3D22E75D1}"/>
              </a:ext>
            </a:extLst>
          </p:cNvPr>
          <p:cNvSpPr txBox="1"/>
          <p:nvPr/>
        </p:nvSpPr>
        <p:spPr>
          <a:xfrm>
            <a:off x="1288853" y="30549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
        <p:nvSpPr>
          <p:cNvPr id="106" name="CuadroTexto 105">
            <a:extLst>
              <a:ext uri="{FF2B5EF4-FFF2-40B4-BE49-F238E27FC236}">
                <a16:creationId xmlns:a16="http://schemas.microsoft.com/office/drawing/2014/main" id="{EEC311A9-328A-3D21-5BDF-6A5253E0DFD9}"/>
              </a:ext>
            </a:extLst>
          </p:cNvPr>
          <p:cNvSpPr txBox="1"/>
          <p:nvPr/>
        </p:nvSpPr>
        <p:spPr>
          <a:xfrm>
            <a:off x="2309974" y="3060289"/>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31</a:t>
            </a:r>
          </a:p>
        </p:txBody>
      </p:sp>
      <p:sp>
        <p:nvSpPr>
          <p:cNvPr id="107" name="Rectangle 20">
            <a:extLst>
              <a:ext uri="{FF2B5EF4-FFF2-40B4-BE49-F238E27FC236}">
                <a16:creationId xmlns:a16="http://schemas.microsoft.com/office/drawing/2014/main" id="{B9D4E895-784E-364A-3D1A-73096A340726}"/>
              </a:ext>
            </a:extLst>
          </p:cNvPr>
          <p:cNvSpPr>
            <a:spLocks noChangeArrowheads="1"/>
          </p:cNvSpPr>
          <p:nvPr/>
        </p:nvSpPr>
        <p:spPr bwMode="auto">
          <a:xfrm>
            <a:off x="2477598" y="3066012"/>
            <a:ext cx="348904" cy="201541"/>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11" name="CuadroTexto 10">
            <a:extLst>
              <a:ext uri="{FF2B5EF4-FFF2-40B4-BE49-F238E27FC236}">
                <a16:creationId xmlns:a16="http://schemas.microsoft.com/office/drawing/2014/main" id="{25803A60-0353-24A4-EAF5-65E1A9054064}"/>
              </a:ext>
            </a:extLst>
          </p:cNvPr>
          <p:cNvSpPr txBox="1"/>
          <p:nvPr/>
        </p:nvSpPr>
        <p:spPr>
          <a:xfrm>
            <a:off x="2313203" y="2204624"/>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10" name="Rectangle 20">
            <a:extLst>
              <a:ext uri="{FF2B5EF4-FFF2-40B4-BE49-F238E27FC236}">
                <a16:creationId xmlns:a16="http://schemas.microsoft.com/office/drawing/2014/main" id="{A665DE30-F2DC-CEF9-A567-A9690822C094}"/>
              </a:ext>
            </a:extLst>
          </p:cNvPr>
          <p:cNvSpPr>
            <a:spLocks noChangeArrowheads="1"/>
          </p:cNvSpPr>
          <p:nvPr/>
        </p:nvSpPr>
        <p:spPr bwMode="auto">
          <a:xfrm>
            <a:off x="1964835" y="2209363"/>
            <a:ext cx="345571" cy="429015"/>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74" name="Rectangle 20">
            <a:extLst>
              <a:ext uri="{FF2B5EF4-FFF2-40B4-BE49-F238E27FC236}">
                <a16:creationId xmlns:a16="http://schemas.microsoft.com/office/drawing/2014/main" id="{A34AC7DB-B7B5-41C9-CC53-7764B61F1FB1}"/>
              </a:ext>
            </a:extLst>
          </p:cNvPr>
          <p:cNvSpPr>
            <a:spLocks noChangeArrowheads="1"/>
          </p:cNvSpPr>
          <p:nvPr/>
        </p:nvSpPr>
        <p:spPr bwMode="auto">
          <a:xfrm>
            <a:off x="933062" y="2636480"/>
            <a:ext cx="350292" cy="224296"/>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2" name="Rectangle 20">
            <a:extLst>
              <a:ext uri="{FF2B5EF4-FFF2-40B4-BE49-F238E27FC236}">
                <a16:creationId xmlns:a16="http://schemas.microsoft.com/office/drawing/2014/main" id="{E7F881DA-E3A6-05A7-6DD5-422F709EDBD0}"/>
              </a:ext>
            </a:extLst>
          </p:cNvPr>
          <p:cNvSpPr>
            <a:spLocks noChangeArrowheads="1"/>
          </p:cNvSpPr>
          <p:nvPr/>
        </p:nvSpPr>
        <p:spPr bwMode="auto">
          <a:xfrm>
            <a:off x="941743" y="1776339"/>
            <a:ext cx="345451" cy="428222"/>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26" name="CuadroTexto 25">
            <a:extLst>
              <a:ext uri="{FF2B5EF4-FFF2-40B4-BE49-F238E27FC236}">
                <a16:creationId xmlns:a16="http://schemas.microsoft.com/office/drawing/2014/main" id="{2CA68FEB-717E-165E-D16D-E50282AC05A6}"/>
              </a:ext>
            </a:extLst>
          </p:cNvPr>
          <p:cNvSpPr txBox="1"/>
          <p:nvPr/>
        </p:nvSpPr>
        <p:spPr>
          <a:xfrm>
            <a:off x="769447" y="1776751"/>
            <a:ext cx="175551"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29" name="CuadroTexto 28">
            <a:extLst>
              <a:ext uri="{FF2B5EF4-FFF2-40B4-BE49-F238E27FC236}">
                <a16:creationId xmlns:a16="http://schemas.microsoft.com/office/drawing/2014/main" id="{860E71F5-CA58-782C-8AB1-63161C96C7AC}"/>
              </a:ext>
            </a:extLst>
          </p:cNvPr>
          <p:cNvSpPr txBox="1"/>
          <p:nvPr/>
        </p:nvSpPr>
        <p:spPr>
          <a:xfrm>
            <a:off x="259001" y="262422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31" name="CuadroTexto 30">
            <a:extLst>
              <a:ext uri="{FF2B5EF4-FFF2-40B4-BE49-F238E27FC236}">
                <a16:creationId xmlns:a16="http://schemas.microsoft.com/office/drawing/2014/main" id="{F5D58632-2488-B4E8-A293-731E90215716}"/>
              </a:ext>
            </a:extLst>
          </p:cNvPr>
          <p:cNvSpPr txBox="1"/>
          <p:nvPr/>
        </p:nvSpPr>
        <p:spPr>
          <a:xfrm>
            <a:off x="1795234" y="30549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32" name="Rectangle 20">
            <a:extLst>
              <a:ext uri="{FF2B5EF4-FFF2-40B4-BE49-F238E27FC236}">
                <a16:creationId xmlns:a16="http://schemas.microsoft.com/office/drawing/2014/main" id="{1F5DF2AF-BD1C-187B-E2DA-6C3FB99A1BAB}"/>
              </a:ext>
            </a:extLst>
          </p:cNvPr>
          <p:cNvSpPr>
            <a:spLocks noChangeArrowheads="1"/>
          </p:cNvSpPr>
          <p:nvPr/>
        </p:nvSpPr>
        <p:spPr bwMode="auto">
          <a:xfrm>
            <a:off x="2477598" y="3266836"/>
            <a:ext cx="349362" cy="214278"/>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Tree>
    <p:extLst>
      <p:ext uri="{BB962C8B-B14F-4D97-AF65-F5344CB8AC3E}">
        <p14:creationId xmlns:p14="http://schemas.microsoft.com/office/powerpoint/2010/main" val="395061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Julio</a:t>
            </a:r>
          </a:p>
        </p:txBody>
      </p:sp>
      <p:sp>
        <p:nvSpPr>
          <p:cNvPr id="72" name="Bisel 128">
            <a:hlinkClick r:id="" action="ppaction://noaction"/>
            <a:extLst>
              <a:ext uri="{FF2B5EF4-FFF2-40B4-BE49-F238E27FC236}">
                <a16:creationId xmlns:a16="http://schemas.microsoft.com/office/drawing/2014/main" id="{7B052E44-C228-E891-4D36-F66294470654}"/>
              </a:ext>
            </a:extLst>
          </p:cNvPr>
          <p:cNvSpPr/>
          <p:nvPr/>
        </p:nvSpPr>
        <p:spPr>
          <a:xfrm>
            <a:off x="8271486" y="2655787"/>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JUL</a:t>
            </a:r>
          </a:p>
        </p:txBody>
      </p:sp>
      <p:sp>
        <p:nvSpPr>
          <p:cNvPr id="3" name="Rectángulo redondeado 142">
            <a:extLst>
              <a:ext uri="{FF2B5EF4-FFF2-40B4-BE49-F238E27FC236}">
                <a16:creationId xmlns:a16="http://schemas.microsoft.com/office/drawing/2014/main" id="{F239F39F-538A-D5D8-1909-1888CA1C43A3}"/>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4" name="Rectángulo redondeado 146">
            <a:extLst>
              <a:ext uri="{FF2B5EF4-FFF2-40B4-BE49-F238E27FC236}">
                <a16:creationId xmlns:a16="http://schemas.microsoft.com/office/drawing/2014/main" id="{8EF38A0F-4085-455C-8078-7E714B60E961}"/>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6" name="Elipse 5">
            <a:hlinkClick r:id="rId2" action="ppaction://hlinksldjump"/>
            <a:extLst>
              <a:ext uri="{FF2B5EF4-FFF2-40B4-BE49-F238E27FC236}">
                <a16:creationId xmlns:a16="http://schemas.microsoft.com/office/drawing/2014/main" id="{A8CC892B-F160-B0AA-C499-DEE72925CE2B}"/>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7" name="Freeform 5">
            <a:hlinkClick r:id="" action="ppaction://noaction"/>
            <a:extLst>
              <a:ext uri="{FF2B5EF4-FFF2-40B4-BE49-F238E27FC236}">
                <a16:creationId xmlns:a16="http://schemas.microsoft.com/office/drawing/2014/main" id="{1560DB74-8D67-CA95-087D-700B6ED81570}"/>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9" name="Elipse 8">
            <a:hlinkClick r:id="" action="ppaction://hlinkshowjump?jump=previousslide"/>
            <a:extLst>
              <a:ext uri="{FF2B5EF4-FFF2-40B4-BE49-F238E27FC236}">
                <a16:creationId xmlns:a16="http://schemas.microsoft.com/office/drawing/2014/main" id="{1BE1C7A0-989C-6969-B573-F857EEC56C71}"/>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0" name="Freeform 10">
            <a:extLst>
              <a:ext uri="{FF2B5EF4-FFF2-40B4-BE49-F238E27FC236}">
                <a16:creationId xmlns:a16="http://schemas.microsoft.com/office/drawing/2014/main" id="{6C482ED8-4427-CCDB-DC40-FCF81B7D6846}"/>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3" name="Rectángulo redondeado 12">
            <a:extLst>
              <a:ext uri="{FF2B5EF4-FFF2-40B4-BE49-F238E27FC236}">
                <a16:creationId xmlns:a16="http://schemas.microsoft.com/office/drawing/2014/main" id="{7C05691C-CA76-406F-19D8-EE45210E345F}"/>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21" name="Elipse 20">
            <a:hlinkClick r:id="rId3" action="ppaction://hlinksldjump"/>
            <a:extLst>
              <a:ext uri="{FF2B5EF4-FFF2-40B4-BE49-F238E27FC236}">
                <a16:creationId xmlns:a16="http://schemas.microsoft.com/office/drawing/2014/main" id="{9F153765-4535-C9F5-74AC-427123E788FA}"/>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2" name="Freeform 5">
            <a:hlinkClick r:id="" action="ppaction://noaction"/>
            <a:extLst>
              <a:ext uri="{FF2B5EF4-FFF2-40B4-BE49-F238E27FC236}">
                <a16:creationId xmlns:a16="http://schemas.microsoft.com/office/drawing/2014/main" id="{CCAB87A7-770F-27D3-4145-7F2FA4526ED4}"/>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3" name="Bisel 1">
            <a:hlinkClick r:id="rId4" action="ppaction://hlinksldjump"/>
            <a:extLst>
              <a:ext uri="{FF2B5EF4-FFF2-40B4-BE49-F238E27FC236}">
                <a16:creationId xmlns:a16="http://schemas.microsoft.com/office/drawing/2014/main" id="{4C0C70FB-A14C-FB52-A2BC-6B31EE70DE1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4" name="Bisel 129">
            <a:hlinkClick r:id="rId2" action="ppaction://hlinksldjump"/>
            <a:extLst>
              <a:ext uri="{FF2B5EF4-FFF2-40B4-BE49-F238E27FC236}">
                <a16:creationId xmlns:a16="http://schemas.microsoft.com/office/drawing/2014/main" id="{FD456FF9-093A-844A-3637-C80DC0435A86}"/>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6" name="Bisel 130">
            <a:hlinkClick r:id="rId5" action="ppaction://hlinksldjump"/>
            <a:extLst>
              <a:ext uri="{FF2B5EF4-FFF2-40B4-BE49-F238E27FC236}">
                <a16:creationId xmlns:a16="http://schemas.microsoft.com/office/drawing/2014/main" id="{C99F0D42-93E5-6B84-49C8-5F68CCE5A94F}"/>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29" name="Bisel 131">
            <a:hlinkClick r:id="rId6" action="ppaction://hlinksldjump"/>
            <a:extLst>
              <a:ext uri="{FF2B5EF4-FFF2-40B4-BE49-F238E27FC236}">
                <a16:creationId xmlns:a16="http://schemas.microsoft.com/office/drawing/2014/main" id="{F11C6A92-CF37-594D-5270-12A5DAE84D88}"/>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0" name="Bisel 132">
            <a:hlinkClick r:id="rId7" action="ppaction://hlinksldjump"/>
            <a:extLst>
              <a:ext uri="{FF2B5EF4-FFF2-40B4-BE49-F238E27FC236}">
                <a16:creationId xmlns:a16="http://schemas.microsoft.com/office/drawing/2014/main" id="{E60D4929-9B88-AEFA-8224-A7778D6B7FEC}"/>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1" name="Bisel 133">
            <a:hlinkClick r:id="rId8" action="ppaction://hlinksldjump"/>
            <a:extLst>
              <a:ext uri="{FF2B5EF4-FFF2-40B4-BE49-F238E27FC236}">
                <a16:creationId xmlns:a16="http://schemas.microsoft.com/office/drawing/2014/main" id="{378FEFFB-576A-3C25-515D-D3CD79B55CC5}"/>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2" name="Bisel 121">
            <a:hlinkClick r:id="rId9" action="ppaction://hlinksldjump"/>
            <a:extLst>
              <a:ext uri="{FF2B5EF4-FFF2-40B4-BE49-F238E27FC236}">
                <a16:creationId xmlns:a16="http://schemas.microsoft.com/office/drawing/2014/main" id="{5ADB54A6-77B1-7291-9B17-AE3216AC5E20}"/>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3" name="Bisel 122">
            <a:hlinkClick r:id="rId10" action="ppaction://hlinksldjump"/>
            <a:extLst>
              <a:ext uri="{FF2B5EF4-FFF2-40B4-BE49-F238E27FC236}">
                <a16:creationId xmlns:a16="http://schemas.microsoft.com/office/drawing/2014/main" id="{AE15189B-B6B3-8BF7-E0BA-62B0F5A0C32A}"/>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6" name="Bisel 125">
            <a:hlinkClick r:id="rId11" action="ppaction://hlinksldjump"/>
            <a:extLst>
              <a:ext uri="{FF2B5EF4-FFF2-40B4-BE49-F238E27FC236}">
                <a16:creationId xmlns:a16="http://schemas.microsoft.com/office/drawing/2014/main" id="{CB1397EF-23AE-55F1-1C0D-EBF279944F7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7" name="Bisel 126">
            <a:hlinkClick r:id="rId12" action="ppaction://hlinksldjump"/>
            <a:extLst>
              <a:ext uri="{FF2B5EF4-FFF2-40B4-BE49-F238E27FC236}">
                <a16:creationId xmlns:a16="http://schemas.microsoft.com/office/drawing/2014/main" id="{50C1D80C-303A-A9DA-BFBE-B7165C1A9771}"/>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8" name="Bisel 127">
            <a:hlinkClick r:id="rId3" action="ppaction://hlinksldjump"/>
            <a:extLst>
              <a:ext uri="{FF2B5EF4-FFF2-40B4-BE49-F238E27FC236}">
                <a16:creationId xmlns:a16="http://schemas.microsoft.com/office/drawing/2014/main" id="{0977ECF9-FE53-6237-5CBA-E555BBD96D36}"/>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3" name="CuadroTexto 42">
            <a:extLst>
              <a:ext uri="{FF2B5EF4-FFF2-40B4-BE49-F238E27FC236}">
                <a16:creationId xmlns:a16="http://schemas.microsoft.com/office/drawing/2014/main" id="{06A6487E-9F16-B990-63BA-900329ED76ED}"/>
              </a:ext>
            </a:extLst>
          </p:cNvPr>
          <p:cNvSpPr txBox="1"/>
          <p:nvPr/>
        </p:nvSpPr>
        <p:spPr>
          <a:xfrm>
            <a:off x="1286091"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a:t>
            </a:r>
          </a:p>
        </p:txBody>
      </p:sp>
      <p:sp>
        <p:nvSpPr>
          <p:cNvPr id="45" name="CuadroTexto 44">
            <a:extLst>
              <a:ext uri="{FF2B5EF4-FFF2-40B4-BE49-F238E27FC236}">
                <a16:creationId xmlns:a16="http://schemas.microsoft.com/office/drawing/2014/main" id="{19066509-21A1-4245-154D-1A388075F63C}"/>
              </a:ext>
            </a:extLst>
          </p:cNvPr>
          <p:cNvSpPr txBox="1"/>
          <p:nvPr/>
        </p:nvSpPr>
        <p:spPr>
          <a:xfrm>
            <a:off x="180078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47" name="CuadroTexto 46">
            <a:extLst>
              <a:ext uri="{FF2B5EF4-FFF2-40B4-BE49-F238E27FC236}">
                <a16:creationId xmlns:a16="http://schemas.microsoft.com/office/drawing/2014/main" id="{E185F1A1-946A-608F-5548-29F060835214}"/>
              </a:ext>
            </a:extLst>
          </p:cNvPr>
          <p:cNvSpPr txBox="1"/>
          <p:nvPr/>
        </p:nvSpPr>
        <p:spPr>
          <a:xfrm>
            <a:off x="774156" y="17735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48" name="CuadroTexto 47">
            <a:extLst>
              <a:ext uri="{FF2B5EF4-FFF2-40B4-BE49-F238E27FC236}">
                <a16:creationId xmlns:a16="http://schemas.microsoft.com/office/drawing/2014/main" id="{7AF8D71E-CB3E-2D6F-2618-C7F5407B2701}"/>
              </a:ext>
            </a:extLst>
          </p:cNvPr>
          <p:cNvSpPr txBox="1"/>
          <p:nvPr/>
        </p:nvSpPr>
        <p:spPr>
          <a:xfrm>
            <a:off x="1288853" y="17735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50" name="CuadroTexto 49">
            <a:extLst>
              <a:ext uri="{FF2B5EF4-FFF2-40B4-BE49-F238E27FC236}">
                <a16:creationId xmlns:a16="http://schemas.microsoft.com/office/drawing/2014/main" id="{74C26D6B-79F4-E8B8-5EFF-2653DAA98B07}"/>
              </a:ext>
            </a:extLst>
          </p:cNvPr>
          <p:cNvSpPr txBox="1"/>
          <p:nvPr/>
        </p:nvSpPr>
        <p:spPr>
          <a:xfrm>
            <a:off x="1808032" y="177628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66" name="CuadroTexto 65">
            <a:extLst>
              <a:ext uri="{FF2B5EF4-FFF2-40B4-BE49-F238E27FC236}">
                <a16:creationId xmlns:a16="http://schemas.microsoft.com/office/drawing/2014/main" id="{CFD3DBA2-C977-7E0B-3EEC-06B1D3850C00}"/>
              </a:ext>
            </a:extLst>
          </p:cNvPr>
          <p:cNvSpPr txBox="1"/>
          <p:nvPr/>
        </p:nvSpPr>
        <p:spPr>
          <a:xfrm>
            <a:off x="769612" y="3059099"/>
            <a:ext cx="515143" cy="422208"/>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28</a:t>
            </a:r>
          </a:p>
        </p:txBody>
      </p:sp>
      <p:sp>
        <p:nvSpPr>
          <p:cNvPr id="67" name="CuadroTexto 66">
            <a:extLst>
              <a:ext uri="{FF2B5EF4-FFF2-40B4-BE49-F238E27FC236}">
                <a16:creationId xmlns:a16="http://schemas.microsoft.com/office/drawing/2014/main" id="{40E8E8C3-04C3-816C-31DD-3D5880BF7AD2}"/>
              </a:ext>
            </a:extLst>
          </p:cNvPr>
          <p:cNvSpPr txBox="1"/>
          <p:nvPr/>
        </p:nvSpPr>
        <p:spPr>
          <a:xfrm>
            <a:off x="2315943"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70" name="CuadroTexto 69">
            <a:extLst>
              <a:ext uri="{FF2B5EF4-FFF2-40B4-BE49-F238E27FC236}">
                <a16:creationId xmlns:a16="http://schemas.microsoft.com/office/drawing/2014/main" id="{071FF5EC-3707-3E93-5E71-027168AF4612}"/>
              </a:ext>
            </a:extLst>
          </p:cNvPr>
          <p:cNvSpPr txBox="1"/>
          <p:nvPr/>
        </p:nvSpPr>
        <p:spPr>
          <a:xfrm>
            <a:off x="2316812" y="1778141"/>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10</a:t>
            </a:r>
          </a:p>
        </p:txBody>
      </p:sp>
      <p:sp>
        <p:nvSpPr>
          <p:cNvPr id="71" name="Rectangle 20">
            <a:extLst>
              <a:ext uri="{FF2B5EF4-FFF2-40B4-BE49-F238E27FC236}">
                <a16:creationId xmlns:a16="http://schemas.microsoft.com/office/drawing/2014/main" id="{7DC072BF-61F1-ABB3-9D7E-A6BC9C8CD0DA}"/>
              </a:ext>
            </a:extLst>
          </p:cNvPr>
          <p:cNvSpPr>
            <a:spLocks noChangeArrowheads="1"/>
          </p:cNvSpPr>
          <p:nvPr/>
        </p:nvSpPr>
        <p:spPr bwMode="auto">
          <a:xfrm>
            <a:off x="2486106" y="1778535"/>
            <a:ext cx="344745" cy="426412"/>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73" name="CuadroTexto 72">
            <a:extLst>
              <a:ext uri="{FF2B5EF4-FFF2-40B4-BE49-F238E27FC236}">
                <a16:creationId xmlns:a16="http://schemas.microsoft.com/office/drawing/2014/main" id="{2542445A-C7A6-C8D3-C53C-FA17DC20A0F4}"/>
              </a:ext>
            </a:extLst>
          </p:cNvPr>
          <p:cNvSpPr txBox="1"/>
          <p:nvPr/>
        </p:nvSpPr>
        <p:spPr>
          <a:xfrm>
            <a:off x="256239" y="2201329"/>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74" name="CuadroTexto 73">
            <a:extLst>
              <a:ext uri="{FF2B5EF4-FFF2-40B4-BE49-F238E27FC236}">
                <a16:creationId xmlns:a16="http://schemas.microsoft.com/office/drawing/2014/main" id="{324EE95D-15D8-900E-4DED-13B4B8E1D84F}"/>
              </a:ext>
            </a:extLst>
          </p:cNvPr>
          <p:cNvSpPr txBox="1"/>
          <p:nvPr/>
        </p:nvSpPr>
        <p:spPr>
          <a:xfrm>
            <a:off x="771394" y="2204947"/>
            <a:ext cx="167636" cy="42501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75" name="CuadroTexto 74">
            <a:extLst>
              <a:ext uri="{FF2B5EF4-FFF2-40B4-BE49-F238E27FC236}">
                <a16:creationId xmlns:a16="http://schemas.microsoft.com/office/drawing/2014/main" id="{24239FD1-5323-3A1E-897A-0930A67A775D}"/>
              </a:ext>
            </a:extLst>
          </p:cNvPr>
          <p:cNvSpPr txBox="1"/>
          <p:nvPr/>
        </p:nvSpPr>
        <p:spPr>
          <a:xfrm>
            <a:off x="1286548" y="2204947"/>
            <a:ext cx="174067" cy="42501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15</a:t>
            </a:r>
          </a:p>
        </p:txBody>
      </p:sp>
      <p:sp>
        <p:nvSpPr>
          <p:cNvPr id="76" name="Rectangle 20">
            <a:extLst>
              <a:ext uri="{FF2B5EF4-FFF2-40B4-BE49-F238E27FC236}">
                <a16:creationId xmlns:a16="http://schemas.microsoft.com/office/drawing/2014/main" id="{11073402-CDD4-0C17-2B67-96EC431E5AC7}"/>
              </a:ext>
            </a:extLst>
          </p:cNvPr>
          <p:cNvSpPr>
            <a:spLocks noChangeArrowheads="1"/>
          </p:cNvSpPr>
          <p:nvPr/>
        </p:nvSpPr>
        <p:spPr bwMode="auto">
          <a:xfrm>
            <a:off x="424689" y="2204961"/>
            <a:ext cx="349109" cy="428400"/>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77" name="Rectangle 20">
            <a:extLst>
              <a:ext uri="{FF2B5EF4-FFF2-40B4-BE49-F238E27FC236}">
                <a16:creationId xmlns:a16="http://schemas.microsoft.com/office/drawing/2014/main" id="{801D474A-C190-8464-46E5-44A32DDB27EE}"/>
              </a:ext>
            </a:extLst>
          </p:cNvPr>
          <p:cNvSpPr>
            <a:spLocks noChangeArrowheads="1"/>
          </p:cNvSpPr>
          <p:nvPr/>
        </p:nvSpPr>
        <p:spPr bwMode="auto">
          <a:xfrm>
            <a:off x="939029" y="2204960"/>
            <a:ext cx="345663" cy="422943"/>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78" name="Rectangle 20">
            <a:extLst>
              <a:ext uri="{FF2B5EF4-FFF2-40B4-BE49-F238E27FC236}">
                <a16:creationId xmlns:a16="http://schemas.microsoft.com/office/drawing/2014/main" id="{E61CD806-6047-E629-BC6A-420DD777022C}"/>
              </a:ext>
            </a:extLst>
          </p:cNvPr>
          <p:cNvSpPr>
            <a:spLocks noChangeArrowheads="1"/>
          </p:cNvSpPr>
          <p:nvPr/>
        </p:nvSpPr>
        <p:spPr bwMode="auto">
          <a:xfrm>
            <a:off x="1460851" y="2208592"/>
            <a:ext cx="338231" cy="425036"/>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80" name="Rectangle 20">
            <a:extLst>
              <a:ext uri="{FF2B5EF4-FFF2-40B4-BE49-F238E27FC236}">
                <a16:creationId xmlns:a16="http://schemas.microsoft.com/office/drawing/2014/main" id="{DD7CA67A-1106-659F-7D82-DB35DDE26D34}"/>
              </a:ext>
            </a:extLst>
          </p:cNvPr>
          <p:cNvSpPr>
            <a:spLocks noChangeArrowheads="1"/>
          </p:cNvSpPr>
          <p:nvPr/>
        </p:nvSpPr>
        <p:spPr bwMode="auto">
          <a:xfrm>
            <a:off x="1973547" y="2211387"/>
            <a:ext cx="345005" cy="422206"/>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81" name="CuadroTexto 80">
            <a:extLst>
              <a:ext uri="{FF2B5EF4-FFF2-40B4-BE49-F238E27FC236}">
                <a16:creationId xmlns:a16="http://schemas.microsoft.com/office/drawing/2014/main" id="{401693BC-007D-CA6E-70ED-8976FDC6F091}"/>
              </a:ext>
            </a:extLst>
          </p:cNvPr>
          <p:cNvSpPr txBox="1"/>
          <p:nvPr/>
        </p:nvSpPr>
        <p:spPr>
          <a:xfrm>
            <a:off x="2316402" y="22017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82" name="CuadroTexto 81">
            <a:extLst>
              <a:ext uri="{FF2B5EF4-FFF2-40B4-BE49-F238E27FC236}">
                <a16:creationId xmlns:a16="http://schemas.microsoft.com/office/drawing/2014/main" id="{A0FF5381-F668-73C3-B970-E0AE6CC56D80}"/>
              </a:ext>
            </a:extLst>
          </p:cNvPr>
          <p:cNvSpPr txBox="1"/>
          <p:nvPr/>
        </p:nvSpPr>
        <p:spPr>
          <a:xfrm>
            <a:off x="256239" y="2632771"/>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84" name="Rectangle 20">
            <a:extLst>
              <a:ext uri="{FF2B5EF4-FFF2-40B4-BE49-F238E27FC236}">
                <a16:creationId xmlns:a16="http://schemas.microsoft.com/office/drawing/2014/main" id="{23093D9B-5587-7B0F-EED1-BD615D202A44}"/>
              </a:ext>
            </a:extLst>
          </p:cNvPr>
          <p:cNvSpPr>
            <a:spLocks noChangeArrowheads="1"/>
          </p:cNvSpPr>
          <p:nvPr/>
        </p:nvSpPr>
        <p:spPr bwMode="auto">
          <a:xfrm>
            <a:off x="425272" y="2637098"/>
            <a:ext cx="344054" cy="416412"/>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85" name="CuadroTexto 84">
            <a:extLst>
              <a:ext uri="{FF2B5EF4-FFF2-40B4-BE49-F238E27FC236}">
                <a16:creationId xmlns:a16="http://schemas.microsoft.com/office/drawing/2014/main" id="{BCDC58BC-5AFF-5123-F599-0D1BFC58E96B}"/>
              </a:ext>
            </a:extLst>
          </p:cNvPr>
          <p:cNvSpPr txBox="1"/>
          <p:nvPr/>
        </p:nvSpPr>
        <p:spPr>
          <a:xfrm>
            <a:off x="1802669" y="2632298"/>
            <a:ext cx="174066" cy="42501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23</a:t>
            </a:r>
          </a:p>
        </p:txBody>
      </p:sp>
      <p:sp>
        <p:nvSpPr>
          <p:cNvPr id="86" name="Rectangle 20">
            <a:extLst>
              <a:ext uri="{FF2B5EF4-FFF2-40B4-BE49-F238E27FC236}">
                <a16:creationId xmlns:a16="http://schemas.microsoft.com/office/drawing/2014/main" id="{B39AF830-27AD-432F-7EFB-CD1933D09367}"/>
              </a:ext>
            </a:extLst>
          </p:cNvPr>
          <p:cNvSpPr>
            <a:spLocks noChangeArrowheads="1"/>
          </p:cNvSpPr>
          <p:nvPr/>
        </p:nvSpPr>
        <p:spPr bwMode="auto">
          <a:xfrm>
            <a:off x="1976735" y="2631765"/>
            <a:ext cx="340857" cy="429189"/>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88" name="CuadroTexto 87">
            <a:extLst>
              <a:ext uri="{FF2B5EF4-FFF2-40B4-BE49-F238E27FC236}">
                <a16:creationId xmlns:a16="http://schemas.microsoft.com/office/drawing/2014/main" id="{729F3D87-723C-E6BB-DC37-D9D01277D16E}"/>
              </a:ext>
            </a:extLst>
          </p:cNvPr>
          <p:cNvSpPr txBox="1"/>
          <p:nvPr/>
        </p:nvSpPr>
        <p:spPr>
          <a:xfrm>
            <a:off x="256239" y="3057774"/>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89" name="Rectangle 20">
            <a:extLst>
              <a:ext uri="{FF2B5EF4-FFF2-40B4-BE49-F238E27FC236}">
                <a16:creationId xmlns:a16="http://schemas.microsoft.com/office/drawing/2014/main" id="{94A8BEE7-66C3-BBDB-52EA-BE286AB808C3}"/>
              </a:ext>
            </a:extLst>
          </p:cNvPr>
          <p:cNvSpPr>
            <a:spLocks noChangeArrowheads="1"/>
          </p:cNvSpPr>
          <p:nvPr/>
        </p:nvSpPr>
        <p:spPr bwMode="auto">
          <a:xfrm>
            <a:off x="2482431" y="2632953"/>
            <a:ext cx="347276" cy="428400"/>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91" name="CuadroTexto 90">
            <a:extLst>
              <a:ext uri="{FF2B5EF4-FFF2-40B4-BE49-F238E27FC236}">
                <a16:creationId xmlns:a16="http://schemas.microsoft.com/office/drawing/2014/main" id="{CA383D2D-11FF-3015-BD2F-026A22121EDE}"/>
              </a:ext>
            </a:extLst>
          </p:cNvPr>
          <p:cNvSpPr txBox="1"/>
          <p:nvPr/>
        </p:nvSpPr>
        <p:spPr>
          <a:xfrm>
            <a:off x="1287126" y="3061425"/>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
        <p:nvSpPr>
          <p:cNvPr id="92" name="Rectangle 20">
            <a:extLst>
              <a:ext uri="{FF2B5EF4-FFF2-40B4-BE49-F238E27FC236}">
                <a16:creationId xmlns:a16="http://schemas.microsoft.com/office/drawing/2014/main" id="{E653293A-133E-3A2F-586F-C3EB019FCBC8}"/>
              </a:ext>
            </a:extLst>
          </p:cNvPr>
          <p:cNvSpPr>
            <a:spLocks noChangeArrowheads="1"/>
          </p:cNvSpPr>
          <p:nvPr/>
        </p:nvSpPr>
        <p:spPr bwMode="auto">
          <a:xfrm>
            <a:off x="422773" y="3057315"/>
            <a:ext cx="344469" cy="432899"/>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93" name="Rectangle 20">
            <a:extLst>
              <a:ext uri="{FF2B5EF4-FFF2-40B4-BE49-F238E27FC236}">
                <a16:creationId xmlns:a16="http://schemas.microsoft.com/office/drawing/2014/main" id="{B29E82B8-BBE1-E5F5-FF08-097E9B5310F2}"/>
              </a:ext>
            </a:extLst>
          </p:cNvPr>
          <p:cNvSpPr>
            <a:spLocks noChangeArrowheads="1"/>
          </p:cNvSpPr>
          <p:nvPr/>
        </p:nvSpPr>
        <p:spPr bwMode="auto">
          <a:xfrm>
            <a:off x="1456356" y="3063241"/>
            <a:ext cx="347220" cy="418457"/>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94" name="CuadroTexto 93">
            <a:extLst>
              <a:ext uri="{FF2B5EF4-FFF2-40B4-BE49-F238E27FC236}">
                <a16:creationId xmlns:a16="http://schemas.microsoft.com/office/drawing/2014/main" id="{1AA10CDF-A388-FC82-A5C5-6FDFE142A4A9}"/>
              </a:ext>
            </a:extLst>
          </p:cNvPr>
          <p:cNvSpPr txBox="1"/>
          <p:nvPr/>
        </p:nvSpPr>
        <p:spPr>
          <a:xfrm>
            <a:off x="1797569" y="30549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5" name="CuadroTexto 4">
            <a:extLst>
              <a:ext uri="{FF2B5EF4-FFF2-40B4-BE49-F238E27FC236}">
                <a16:creationId xmlns:a16="http://schemas.microsoft.com/office/drawing/2014/main" id="{90CC0C7D-8AA8-1BEF-7F29-AB7C80E9966D}"/>
              </a:ext>
            </a:extLst>
          </p:cNvPr>
          <p:cNvSpPr txBox="1"/>
          <p:nvPr/>
        </p:nvSpPr>
        <p:spPr>
          <a:xfrm>
            <a:off x="263911" y="177350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8" name="CuadroTexto 7">
            <a:extLst>
              <a:ext uri="{FF2B5EF4-FFF2-40B4-BE49-F238E27FC236}">
                <a16:creationId xmlns:a16="http://schemas.microsoft.com/office/drawing/2014/main" id="{7F1013DB-F1FB-A7D9-5E9A-BFA66315849F}"/>
              </a:ext>
            </a:extLst>
          </p:cNvPr>
          <p:cNvSpPr txBox="1"/>
          <p:nvPr/>
        </p:nvSpPr>
        <p:spPr>
          <a:xfrm>
            <a:off x="3346664" y="13593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11" name="CuadroTexto 10">
            <a:extLst>
              <a:ext uri="{FF2B5EF4-FFF2-40B4-BE49-F238E27FC236}">
                <a16:creationId xmlns:a16="http://schemas.microsoft.com/office/drawing/2014/main" id="{13F589E7-C966-AE34-7A79-363A83E784FA}"/>
              </a:ext>
            </a:extLst>
          </p:cNvPr>
          <p:cNvSpPr txBox="1"/>
          <p:nvPr/>
        </p:nvSpPr>
        <p:spPr>
          <a:xfrm>
            <a:off x="2831509" y="13593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12" name="CuadroTexto 11">
            <a:extLst>
              <a:ext uri="{FF2B5EF4-FFF2-40B4-BE49-F238E27FC236}">
                <a16:creationId xmlns:a16="http://schemas.microsoft.com/office/drawing/2014/main" id="{D2B6AE3B-E0BA-80B5-561C-3A338625C824}"/>
              </a:ext>
            </a:extLst>
          </p:cNvPr>
          <p:cNvSpPr txBox="1"/>
          <p:nvPr/>
        </p:nvSpPr>
        <p:spPr>
          <a:xfrm>
            <a:off x="3341657" y="17875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14" name="CuadroTexto 13">
            <a:extLst>
              <a:ext uri="{FF2B5EF4-FFF2-40B4-BE49-F238E27FC236}">
                <a16:creationId xmlns:a16="http://schemas.microsoft.com/office/drawing/2014/main" id="{62770D7E-8F95-BF31-60D4-C5700153A32F}"/>
              </a:ext>
            </a:extLst>
          </p:cNvPr>
          <p:cNvSpPr txBox="1"/>
          <p:nvPr/>
        </p:nvSpPr>
        <p:spPr>
          <a:xfrm>
            <a:off x="2826502" y="17875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15" name="CuadroTexto 14">
            <a:extLst>
              <a:ext uri="{FF2B5EF4-FFF2-40B4-BE49-F238E27FC236}">
                <a16:creationId xmlns:a16="http://schemas.microsoft.com/office/drawing/2014/main" id="{D1422347-80F9-E0FD-BF59-36F28920F049}"/>
              </a:ext>
            </a:extLst>
          </p:cNvPr>
          <p:cNvSpPr txBox="1"/>
          <p:nvPr/>
        </p:nvSpPr>
        <p:spPr>
          <a:xfrm>
            <a:off x="3341657" y="22093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16" name="CuadroTexto 15">
            <a:extLst>
              <a:ext uri="{FF2B5EF4-FFF2-40B4-BE49-F238E27FC236}">
                <a16:creationId xmlns:a16="http://schemas.microsoft.com/office/drawing/2014/main" id="{3369B5A9-3B02-6713-8D55-2F9F4EE4008D}"/>
              </a:ext>
            </a:extLst>
          </p:cNvPr>
          <p:cNvSpPr txBox="1"/>
          <p:nvPr/>
        </p:nvSpPr>
        <p:spPr>
          <a:xfrm>
            <a:off x="2826502" y="220936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7" name="CuadroTexto 16">
            <a:extLst>
              <a:ext uri="{FF2B5EF4-FFF2-40B4-BE49-F238E27FC236}">
                <a16:creationId xmlns:a16="http://schemas.microsoft.com/office/drawing/2014/main" id="{E18CE9BD-4243-E92D-1F69-70D00A38ABD4}"/>
              </a:ext>
            </a:extLst>
          </p:cNvPr>
          <p:cNvSpPr txBox="1"/>
          <p:nvPr/>
        </p:nvSpPr>
        <p:spPr>
          <a:xfrm>
            <a:off x="3341657" y="2629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18" name="CuadroTexto 17">
            <a:extLst>
              <a:ext uri="{FF2B5EF4-FFF2-40B4-BE49-F238E27FC236}">
                <a16:creationId xmlns:a16="http://schemas.microsoft.com/office/drawing/2014/main" id="{E008556A-09E2-D914-5079-0D00D064DB5C}"/>
              </a:ext>
            </a:extLst>
          </p:cNvPr>
          <p:cNvSpPr txBox="1"/>
          <p:nvPr/>
        </p:nvSpPr>
        <p:spPr>
          <a:xfrm>
            <a:off x="2826502" y="2629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20" name="CuadroTexto 19">
            <a:extLst>
              <a:ext uri="{FF2B5EF4-FFF2-40B4-BE49-F238E27FC236}">
                <a16:creationId xmlns:a16="http://schemas.microsoft.com/office/drawing/2014/main" id="{CCD076CC-CFF9-6E7A-A998-0E207BCB8C31}"/>
              </a:ext>
            </a:extLst>
          </p:cNvPr>
          <p:cNvSpPr txBox="1"/>
          <p:nvPr/>
        </p:nvSpPr>
        <p:spPr>
          <a:xfrm>
            <a:off x="2318522" y="30549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31</a:t>
            </a:r>
          </a:p>
        </p:txBody>
      </p:sp>
      <p:sp>
        <p:nvSpPr>
          <p:cNvPr id="25" name="CuadroTexto 24">
            <a:extLst>
              <a:ext uri="{FF2B5EF4-FFF2-40B4-BE49-F238E27FC236}">
                <a16:creationId xmlns:a16="http://schemas.microsoft.com/office/drawing/2014/main" id="{3C3F733B-17BE-A74A-3E38-87F116C35017}"/>
              </a:ext>
            </a:extLst>
          </p:cNvPr>
          <p:cNvSpPr txBox="1"/>
          <p:nvPr/>
        </p:nvSpPr>
        <p:spPr>
          <a:xfrm>
            <a:off x="1803858" y="2210440"/>
            <a:ext cx="174067" cy="41952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16</a:t>
            </a:r>
          </a:p>
        </p:txBody>
      </p:sp>
      <p:sp>
        <p:nvSpPr>
          <p:cNvPr id="27" name="CuadroTexto 26">
            <a:extLst>
              <a:ext uri="{FF2B5EF4-FFF2-40B4-BE49-F238E27FC236}">
                <a16:creationId xmlns:a16="http://schemas.microsoft.com/office/drawing/2014/main" id="{2C264B39-BDCA-98FB-59D6-6C1D3ADF0F46}"/>
              </a:ext>
            </a:extLst>
          </p:cNvPr>
          <p:cNvSpPr txBox="1"/>
          <p:nvPr/>
        </p:nvSpPr>
        <p:spPr>
          <a:xfrm>
            <a:off x="2313844" y="2632298"/>
            <a:ext cx="174066" cy="42501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28" name="CuadroTexto 27">
            <a:extLst>
              <a:ext uri="{FF2B5EF4-FFF2-40B4-BE49-F238E27FC236}">
                <a16:creationId xmlns:a16="http://schemas.microsoft.com/office/drawing/2014/main" id="{DF385455-0570-DA09-5FE3-7A8C5117B7E9}"/>
              </a:ext>
            </a:extLst>
          </p:cNvPr>
          <p:cNvSpPr txBox="1"/>
          <p:nvPr/>
        </p:nvSpPr>
        <p:spPr>
          <a:xfrm>
            <a:off x="776167" y="2632771"/>
            <a:ext cx="162057"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34" name="CuadroTexto 33">
            <a:extLst>
              <a:ext uri="{FF2B5EF4-FFF2-40B4-BE49-F238E27FC236}">
                <a16:creationId xmlns:a16="http://schemas.microsoft.com/office/drawing/2014/main" id="{FDB91D67-341A-24E4-4552-B99F369156F1}"/>
              </a:ext>
            </a:extLst>
          </p:cNvPr>
          <p:cNvSpPr txBox="1"/>
          <p:nvPr/>
        </p:nvSpPr>
        <p:spPr>
          <a:xfrm>
            <a:off x="1296662" y="2633649"/>
            <a:ext cx="515143" cy="422208"/>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22</a:t>
            </a:r>
          </a:p>
        </p:txBody>
      </p:sp>
      <p:sp>
        <p:nvSpPr>
          <p:cNvPr id="19" name="Rectangle 20">
            <a:extLst>
              <a:ext uri="{FF2B5EF4-FFF2-40B4-BE49-F238E27FC236}">
                <a16:creationId xmlns:a16="http://schemas.microsoft.com/office/drawing/2014/main" id="{08D8229C-7A08-0655-4F9B-EDF6E1BD1656}"/>
              </a:ext>
            </a:extLst>
          </p:cNvPr>
          <p:cNvSpPr>
            <a:spLocks noChangeArrowheads="1"/>
          </p:cNvSpPr>
          <p:nvPr/>
        </p:nvSpPr>
        <p:spPr bwMode="auto">
          <a:xfrm>
            <a:off x="944035" y="2630389"/>
            <a:ext cx="346272" cy="433831"/>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Tree>
    <p:extLst>
      <p:ext uri="{BB962C8B-B14F-4D97-AF65-F5344CB8AC3E}">
        <p14:creationId xmlns:p14="http://schemas.microsoft.com/office/powerpoint/2010/main" val="1272120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Agosto</a:t>
            </a:r>
          </a:p>
        </p:txBody>
      </p:sp>
      <p:sp>
        <p:nvSpPr>
          <p:cNvPr id="10" name="Bisel 129">
            <a:hlinkClick r:id="" action="ppaction://noaction"/>
            <a:extLst>
              <a:ext uri="{FF2B5EF4-FFF2-40B4-BE49-F238E27FC236}">
                <a16:creationId xmlns:a16="http://schemas.microsoft.com/office/drawing/2014/main" id="{5F46BA2A-2E65-8102-8A00-CA993873E4EA}"/>
              </a:ext>
            </a:extLst>
          </p:cNvPr>
          <p:cNvSpPr/>
          <p:nvPr/>
        </p:nvSpPr>
        <p:spPr>
          <a:xfrm>
            <a:off x="8271485" y="2961670"/>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AGO</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5" name="Rectángulo redondeado 4">
            <a:extLst>
              <a:ext uri="{FF2B5EF4-FFF2-40B4-BE49-F238E27FC236}">
                <a16:creationId xmlns:a16="http://schemas.microsoft.com/office/drawing/2014/main" id="{90DAABED-82AA-DE43-7756-424CC780C226}"/>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6" name="Elipse 5">
            <a:hlinkClick r:id="" action="ppaction://hlinkshowjump?jump=nextslide"/>
            <a:extLst>
              <a:ext uri="{FF2B5EF4-FFF2-40B4-BE49-F238E27FC236}">
                <a16:creationId xmlns:a16="http://schemas.microsoft.com/office/drawing/2014/main" id="{932DF8B2-8062-9789-3658-298137023AD7}"/>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7" name="Freeform 10">
            <a:extLst>
              <a:ext uri="{FF2B5EF4-FFF2-40B4-BE49-F238E27FC236}">
                <a16:creationId xmlns:a16="http://schemas.microsoft.com/office/drawing/2014/main" id="{29DF641D-EBCC-B248-59C4-ED157A6B0138}"/>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0" name="Rectángulo redondeado 19">
            <a:extLst>
              <a:ext uri="{FF2B5EF4-FFF2-40B4-BE49-F238E27FC236}">
                <a16:creationId xmlns:a16="http://schemas.microsoft.com/office/drawing/2014/main" id="{61EA0490-E677-CBA4-AE8C-72BADB1167E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4" name="Elipse 23">
            <a:hlinkClick r:id="rId4" action="ppaction://hlinksldjump"/>
            <a:extLst>
              <a:ext uri="{FF2B5EF4-FFF2-40B4-BE49-F238E27FC236}">
                <a16:creationId xmlns:a16="http://schemas.microsoft.com/office/drawing/2014/main" id="{13968CFF-41D8-3D8C-4D69-6578A66C917D}"/>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6" name="Freeform 5">
            <a:hlinkClick r:id="" action="ppaction://noaction"/>
            <a:extLst>
              <a:ext uri="{FF2B5EF4-FFF2-40B4-BE49-F238E27FC236}">
                <a16:creationId xmlns:a16="http://schemas.microsoft.com/office/drawing/2014/main" id="{DB7B4D23-E473-FB26-4087-42E1E6D50CE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Rectángulo redondeado 27">
            <a:extLst>
              <a:ext uri="{FF2B5EF4-FFF2-40B4-BE49-F238E27FC236}">
                <a16:creationId xmlns:a16="http://schemas.microsoft.com/office/drawing/2014/main" id="{8396AC6A-67B8-3506-E0C2-AC6EEFEE27F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2" name="Elipse 31">
            <a:hlinkClick r:id="rId5" action="ppaction://hlinksldjump"/>
            <a:extLst>
              <a:ext uri="{FF2B5EF4-FFF2-40B4-BE49-F238E27FC236}">
                <a16:creationId xmlns:a16="http://schemas.microsoft.com/office/drawing/2014/main" id="{F606172E-CF14-06A6-BECA-3CEEDD7B46D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0A737500-E982-87F8-2FD4-85BDE26A983E}"/>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4" name="Bisel 1">
            <a:hlinkClick r:id="rId6" action="ppaction://hlinksldjump"/>
            <a:extLst>
              <a:ext uri="{FF2B5EF4-FFF2-40B4-BE49-F238E27FC236}">
                <a16:creationId xmlns:a16="http://schemas.microsoft.com/office/drawing/2014/main" id="{470D019C-A4A2-2D38-D178-FF5E272A9D2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5" name="Bisel 130">
            <a:hlinkClick r:id="rId4" action="ppaction://hlinksldjump"/>
            <a:extLst>
              <a:ext uri="{FF2B5EF4-FFF2-40B4-BE49-F238E27FC236}">
                <a16:creationId xmlns:a16="http://schemas.microsoft.com/office/drawing/2014/main" id="{C647F6D1-2CE1-C2B6-C79A-70AD6644DAD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6" name="Bisel 131">
            <a:hlinkClick r:id="rId7" action="ppaction://hlinksldjump"/>
            <a:extLst>
              <a:ext uri="{FF2B5EF4-FFF2-40B4-BE49-F238E27FC236}">
                <a16:creationId xmlns:a16="http://schemas.microsoft.com/office/drawing/2014/main" id="{2F21DC4A-0295-18B5-CFD1-F399AFA4AE52}"/>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7" name="Bisel 132">
            <a:hlinkClick r:id="rId8" action="ppaction://hlinksldjump"/>
            <a:extLst>
              <a:ext uri="{FF2B5EF4-FFF2-40B4-BE49-F238E27FC236}">
                <a16:creationId xmlns:a16="http://schemas.microsoft.com/office/drawing/2014/main" id="{A4F56676-C080-2C2C-B201-BB741F9DB4D2}"/>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8" name="Bisel 133">
            <a:hlinkClick r:id="rId9" action="ppaction://hlinksldjump"/>
            <a:extLst>
              <a:ext uri="{FF2B5EF4-FFF2-40B4-BE49-F238E27FC236}">
                <a16:creationId xmlns:a16="http://schemas.microsoft.com/office/drawing/2014/main" id="{9D869FCF-903B-FD1E-37A5-9D7743349C21}"/>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9" name="Bisel 121">
            <a:hlinkClick r:id="rId10" action="ppaction://hlinksldjump"/>
            <a:extLst>
              <a:ext uri="{FF2B5EF4-FFF2-40B4-BE49-F238E27FC236}">
                <a16:creationId xmlns:a16="http://schemas.microsoft.com/office/drawing/2014/main" id="{0C73D05D-1471-AF73-7E14-C445CE0AE69A}"/>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0" name="Bisel 122">
            <a:hlinkClick r:id="rId11" action="ppaction://hlinksldjump"/>
            <a:extLst>
              <a:ext uri="{FF2B5EF4-FFF2-40B4-BE49-F238E27FC236}">
                <a16:creationId xmlns:a16="http://schemas.microsoft.com/office/drawing/2014/main" id="{5A59A1D3-F89D-93C5-5CE0-F3C93304452A}"/>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1" name="Bisel 125">
            <a:hlinkClick r:id="rId12" action="ppaction://hlinksldjump"/>
            <a:extLst>
              <a:ext uri="{FF2B5EF4-FFF2-40B4-BE49-F238E27FC236}">
                <a16:creationId xmlns:a16="http://schemas.microsoft.com/office/drawing/2014/main" id="{5BABE593-C09C-81FB-E092-29882A0BDA9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2" name="Bisel 126">
            <a:hlinkClick r:id="rId13" action="ppaction://hlinksldjump"/>
            <a:extLst>
              <a:ext uri="{FF2B5EF4-FFF2-40B4-BE49-F238E27FC236}">
                <a16:creationId xmlns:a16="http://schemas.microsoft.com/office/drawing/2014/main" id="{FFAEB4CD-6C27-9A43-7240-3D8E78D6B7B7}"/>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4" name="Bisel 127">
            <a:hlinkClick r:id="rId14" action="ppaction://hlinksldjump"/>
            <a:extLst>
              <a:ext uri="{FF2B5EF4-FFF2-40B4-BE49-F238E27FC236}">
                <a16:creationId xmlns:a16="http://schemas.microsoft.com/office/drawing/2014/main" id="{DE7C5909-E8A3-7912-E062-EFACF6BA35BC}"/>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7" name="Bisel 128">
            <a:hlinkClick r:id="rId5" action="ppaction://hlinksldjump"/>
            <a:extLst>
              <a:ext uri="{FF2B5EF4-FFF2-40B4-BE49-F238E27FC236}">
                <a16:creationId xmlns:a16="http://schemas.microsoft.com/office/drawing/2014/main" id="{611D5B3A-6E2A-1909-35CD-DA677BA1DA5B}"/>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 name="CuadroTexto 2">
            <a:extLst>
              <a:ext uri="{FF2B5EF4-FFF2-40B4-BE49-F238E27FC236}">
                <a16:creationId xmlns:a16="http://schemas.microsoft.com/office/drawing/2014/main" id="{2CC15375-FD72-902D-0D57-08D21A14028C}"/>
              </a:ext>
            </a:extLst>
          </p:cNvPr>
          <p:cNvSpPr txBox="1"/>
          <p:nvPr/>
        </p:nvSpPr>
        <p:spPr>
          <a:xfrm>
            <a:off x="282972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9" name="CuadroTexto 8">
            <a:extLst>
              <a:ext uri="{FF2B5EF4-FFF2-40B4-BE49-F238E27FC236}">
                <a16:creationId xmlns:a16="http://schemas.microsoft.com/office/drawing/2014/main" id="{A5BFF31C-FA59-F406-532E-6E8DB4A11639}"/>
              </a:ext>
            </a:extLst>
          </p:cNvPr>
          <p:cNvSpPr txBox="1"/>
          <p:nvPr/>
        </p:nvSpPr>
        <p:spPr>
          <a:xfrm>
            <a:off x="770430" y="1781023"/>
            <a:ext cx="167636" cy="4222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11" name="CuadroTexto 10">
            <a:extLst>
              <a:ext uri="{FF2B5EF4-FFF2-40B4-BE49-F238E27FC236}">
                <a16:creationId xmlns:a16="http://schemas.microsoft.com/office/drawing/2014/main" id="{E0270460-DA1C-DC5A-95DC-7705F2390530}"/>
              </a:ext>
            </a:extLst>
          </p:cNvPr>
          <p:cNvSpPr txBox="1"/>
          <p:nvPr/>
        </p:nvSpPr>
        <p:spPr>
          <a:xfrm>
            <a:off x="1288805" y="1775820"/>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13" name="CuadroTexto 12">
            <a:extLst>
              <a:ext uri="{FF2B5EF4-FFF2-40B4-BE49-F238E27FC236}">
                <a16:creationId xmlns:a16="http://schemas.microsoft.com/office/drawing/2014/main" id="{350FC1AF-6152-15C5-F3EF-017A929AC46C}"/>
              </a:ext>
            </a:extLst>
          </p:cNvPr>
          <p:cNvSpPr txBox="1"/>
          <p:nvPr/>
        </p:nvSpPr>
        <p:spPr>
          <a:xfrm>
            <a:off x="1798221" y="178123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14" name="CuadroTexto 13">
            <a:extLst>
              <a:ext uri="{FF2B5EF4-FFF2-40B4-BE49-F238E27FC236}">
                <a16:creationId xmlns:a16="http://schemas.microsoft.com/office/drawing/2014/main" id="{3A408B35-FB49-75CF-C5D1-D3ADF133DC74}"/>
              </a:ext>
            </a:extLst>
          </p:cNvPr>
          <p:cNvSpPr txBox="1"/>
          <p:nvPr/>
        </p:nvSpPr>
        <p:spPr>
          <a:xfrm>
            <a:off x="3341657" y="17799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17" name="CuadroTexto 16">
            <a:extLst>
              <a:ext uri="{FF2B5EF4-FFF2-40B4-BE49-F238E27FC236}">
                <a16:creationId xmlns:a16="http://schemas.microsoft.com/office/drawing/2014/main" id="{CBB9AEC2-49AE-D2A7-6134-50CAB7D9E795}"/>
              </a:ext>
            </a:extLst>
          </p:cNvPr>
          <p:cNvSpPr txBox="1"/>
          <p:nvPr/>
        </p:nvSpPr>
        <p:spPr>
          <a:xfrm>
            <a:off x="2829722" y="17799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49" name="CuadroTexto 48">
            <a:extLst>
              <a:ext uri="{FF2B5EF4-FFF2-40B4-BE49-F238E27FC236}">
                <a16:creationId xmlns:a16="http://schemas.microsoft.com/office/drawing/2014/main" id="{40734F93-CDA5-1C52-CCE6-FA816A974336}"/>
              </a:ext>
            </a:extLst>
          </p:cNvPr>
          <p:cNvSpPr txBox="1"/>
          <p:nvPr/>
        </p:nvSpPr>
        <p:spPr>
          <a:xfrm>
            <a:off x="774417" y="2200484"/>
            <a:ext cx="506418"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50" name="CuadroTexto 49">
            <a:extLst>
              <a:ext uri="{FF2B5EF4-FFF2-40B4-BE49-F238E27FC236}">
                <a16:creationId xmlns:a16="http://schemas.microsoft.com/office/drawing/2014/main" id="{62FC3A02-56AA-6CF3-C391-A0E12552E093}"/>
              </a:ext>
            </a:extLst>
          </p:cNvPr>
          <p:cNvSpPr txBox="1"/>
          <p:nvPr/>
        </p:nvSpPr>
        <p:spPr>
          <a:xfrm>
            <a:off x="261320" y="2203694"/>
            <a:ext cx="168951"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10</a:t>
            </a:r>
          </a:p>
        </p:txBody>
      </p:sp>
      <p:sp>
        <p:nvSpPr>
          <p:cNvPr id="54" name="Rectangle 20">
            <a:extLst>
              <a:ext uri="{FF2B5EF4-FFF2-40B4-BE49-F238E27FC236}">
                <a16:creationId xmlns:a16="http://schemas.microsoft.com/office/drawing/2014/main" id="{2F564412-3F38-920E-5CAF-8B30EE4095C3}"/>
              </a:ext>
            </a:extLst>
          </p:cNvPr>
          <p:cNvSpPr>
            <a:spLocks noChangeArrowheads="1"/>
          </p:cNvSpPr>
          <p:nvPr/>
        </p:nvSpPr>
        <p:spPr bwMode="auto">
          <a:xfrm>
            <a:off x="941286" y="1779944"/>
            <a:ext cx="346842" cy="421873"/>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56" name="Rectangle 20">
            <a:extLst>
              <a:ext uri="{FF2B5EF4-FFF2-40B4-BE49-F238E27FC236}">
                <a16:creationId xmlns:a16="http://schemas.microsoft.com/office/drawing/2014/main" id="{64BBAF66-3A97-34A5-0998-51597D4B0CBE}"/>
              </a:ext>
            </a:extLst>
          </p:cNvPr>
          <p:cNvSpPr>
            <a:spLocks noChangeArrowheads="1"/>
          </p:cNvSpPr>
          <p:nvPr/>
        </p:nvSpPr>
        <p:spPr bwMode="auto">
          <a:xfrm>
            <a:off x="1456441" y="1777591"/>
            <a:ext cx="343622" cy="426864"/>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57" name="Rectangle 20">
            <a:extLst>
              <a:ext uri="{FF2B5EF4-FFF2-40B4-BE49-F238E27FC236}">
                <a16:creationId xmlns:a16="http://schemas.microsoft.com/office/drawing/2014/main" id="{CDC33B10-7A1F-640F-45BC-030A2D797CBC}"/>
              </a:ext>
            </a:extLst>
          </p:cNvPr>
          <p:cNvSpPr>
            <a:spLocks noChangeArrowheads="1"/>
          </p:cNvSpPr>
          <p:nvPr/>
        </p:nvSpPr>
        <p:spPr bwMode="auto">
          <a:xfrm>
            <a:off x="428650" y="2200484"/>
            <a:ext cx="351046" cy="429466"/>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60" name="CuadroTexto 59">
            <a:extLst>
              <a:ext uri="{FF2B5EF4-FFF2-40B4-BE49-F238E27FC236}">
                <a16:creationId xmlns:a16="http://schemas.microsoft.com/office/drawing/2014/main" id="{D033674C-BD37-5CB0-6C60-4FC7911C4164}"/>
              </a:ext>
            </a:extLst>
          </p:cNvPr>
          <p:cNvSpPr txBox="1"/>
          <p:nvPr/>
        </p:nvSpPr>
        <p:spPr>
          <a:xfrm>
            <a:off x="1288855" y="22049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12</a:t>
            </a:r>
          </a:p>
        </p:txBody>
      </p:sp>
      <p:sp>
        <p:nvSpPr>
          <p:cNvPr id="62" name="CuadroTexto 61">
            <a:extLst>
              <a:ext uri="{FF2B5EF4-FFF2-40B4-BE49-F238E27FC236}">
                <a16:creationId xmlns:a16="http://schemas.microsoft.com/office/drawing/2014/main" id="{D0690218-2985-2B78-F6F6-9D3B47FC7925}"/>
              </a:ext>
            </a:extLst>
          </p:cNvPr>
          <p:cNvSpPr txBox="1"/>
          <p:nvPr/>
        </p:nvSpPr>
        <p:spPr>
          <a:xfrm>
            <a:off x="1807230" y="22049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68" name="CuadroTexto 67">
            <a:extLst>
              <a:ext uri="{FF2B5EF4-FFF2-40B4-BE49-F238E27FC236}">
                <a16:creationId xmlns:a16="http://schemas.microsoft.com/office/drawing/2014/main" id="{02A18AA7-086E-5344-AF1C-EF34DEEED46F}"/>
              </a:ext>
            </a:extLst>
          </p:cNvPr>
          <p:cNvSpPr txBox="1"/>
          <p:nvPr/>
        </p:nvSpPr>
        <p:spPr>
          <a:xfrm>
            <a:off x="3341657" y="22049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69" name="CuadroTexto 68">
            <a:extLst>
              <a:ext uri="{FF2B5EF4-FFF2-40B4-BE49-F238E27FC236}">
                <a16:creationId xmlns:a16="http://schemas.microsoft.com/office/drawing/2014/main" id="{29A9B65D-AC13-1798-41A8-3F9F743589BB}"/>
              </a:ext>
            </a:extLst>
          </p:cNvPr>
          <p:cNvSpPr txBox="1"/>
          <p:nvPr/>
        </p:nvSpPr>
        <p:spPr>
          <a:xfrm>
            <a:off x="2829722" y="22049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73" name="Rectangle 20">
            <a:extLst>
              <a:ext uri="{FF2B5EF4-FFF2-40B4-BE49-F238E27FC236}">
                <a16:creationId xmlns:a16="http://schemas.microsoft.com/office/drawing/2014/main" id="{3EFD67A5-3880-20EE-8508-2F44C4A6FE86}"/>
              </a:ext>
            </a:extLst>
          </p:cNvPr>
          <p:cNvSpPr>
            <a:spLocks noChangeArrowheads="1"/>
          </p:cNvSpPr>
          <p:nvPr/>
        </p:nvSpPr>
        <p:spPr bwMode="auto">
          <a:xfrm>
            <a:off x="2478887" y="2196259"/>
            <a:ext cx="347507" cy="440101"/>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78" name="CuadroTexto 77">
            <a:extLst>
              <a:ext uri="{FF2B5EF4-FFF2-40B4-BE49-F238E27FC236}">
                <a16:creationId xmlns:a16="http://schemas.microsoft.com/office/drawing/2014/main" id="{E1908B26-D39A-1734-C5D9-F35C1DD2E5A2}"/>
              </a:ext>
            </a:extLst>
          </p:cNvPr>
          <p:cNvSpPr txBox="1"/>
          <p:nvPr/>
        </p:nvSpPr>
        <p:spPr>
          <a:xfrm>
            <a:off x="1288804" y="2636738"/>
            <a:ext cx="167636" cy="42195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79" name="Rectangle 20">
            <a:extLst>
              <a:ext uri="{FF2B5EF4-FFF2-40B4-BE49-F238E27FC236}">
                <a16:creationId xmlns:a16="http://schemas.microsoft.com/office/drawing/2014/main" id="{072B775C-BC0E-A1D7-F8AA-487068EF942D}"/>
              </a:ext>
            </a:extLst>
          </p:cNvPr>
          <p:cNvSpPr>
            <a:spLocks noChangeArrowheads="1"/>
          </p:cNvSpPr>
          <p:nvPr/>
        </p:nvSpPr>
        <p:spPr bwMode="auto">
          <a:xfrm>
            <a:off x="434933" y="2629950"/>
            <a:ext cx="337594" cy="217170"/>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81" name="CuadroTexto 80">
            <a:extLst>
              <a:ext uri="{FF2B5EF4-FFF2-40B4-BE49-F238E27FC236}">
                <a16:creationId xmlns:a16="http://schemas.microsoft.com/office/drawing/2014/main" id="{F73239C1-58C8-42D0-1458-9EC09BC175E9}"/>
              </a:ext>
            </a:extLst>
          </p:cNvPr>
          <p:cNvSpPr txBox="1"/>
          <p:nvPr/>
        </p:nvSpPr>
        <p:spPr>
          <a:xfrm>
            <a:off x="1807230" y="26267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82" name="CuadroTexto 81">
            <a:extLst>
              <a:ext uri="{FF2B5EF4-FFF2-40B4-BE49-F238E27FC236}">
                <a16:creationId xmlns:a16="http://schemas.microsoft.com/office/drawing/2014/main" id="{CA2681F7-6118-0356-3CB9-13FDAB4127A7}"/>
              </a:ext>
            </a:extLst>
          </p:cNvPr>
          <p:cNvSpPr txBox="1"/>
          <p:nvPr/>
        </p:nvSpPr>
        <p:spPr>
          <a:xfrm>
            <a:off x="2315894" y="2634606"/>
            <a:ext cx="167636" cy="42307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84" name="Rectangle 20">
            <a:extLst>
              <a:ext uri="{FF2B5EF4-FFF2-40B4-BE49-F238E27FC236}">
                <a16:creationId xmlns:a16="http://schemas.microsoft.com/office/drawing/2014/main" id="{6E9551A6-6CBA-D1D8-5038-3C3F8BAD93FA}"/>
              </a:ext>
            </a:extLst>
          </p:cNvPr>
          <p:cNvSpPr>
            <a:spLocks noChangeArrowheads="1"/>
          </p:cNvSpPr>
          <p:nvPr/>
        </p:nvSpPr>
        <p:spPr bwMode="auto">
          <a:xfrm>
            <a:off x="1463313" y="2636246"/>
            <a:ext cx="335498" cy="427730"/>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85" name="CuadroTexto 84">
            <a:extLst>
              <a:ext uri="{FF2B5EF4-FFF2-40B4-BE49-F238E27FC236}">
                <a16:creationId xmlns:a16="http://schemas.microsoft.com/office/drawing/2014/main" id="{4631FE01-7ACA-FC95-F2EE-5A200C452DFA}"/>
              </a:ext>
            </a:extLst>
          </p:cNvPr>
          <p:cNvSpPr txBox="1"/>
          <p:nvPr/>
        </p:nvSpPr>
        <p:spPr>
          <a:xfrm>
            <a:off x="3341657" y="26235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88" name="CuadroTexto 87">
            <a:extLst>
              <a:ext uri="{FF2B5EF4-FFF2-40B4-BE49-F238E27FC236}">
                <a16:creationId xmlns:a16="http://schemas.microsoft.com/office/drawing/2014/main" id="{61334290-B9DE-4A0A-90F1-968DFA070192}"/>
              </a:ext>
            </a:extLst>
          </p:cNvPr>
          <p:cNvSpPr txBox="1"/>
          <p:nvPr/>
        </p:nvSpPr>
        <p:spPr>
          <a:xfrm>
            <a:off x="2829722" y="26235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89" name="CuadroTexto 88">
            <a:extLst>
              <a:ext uri="{FF2B5EF4-FFF2-40B4-BE49-F238E27FC236}">
                <a16:creationId xmlns:a16="http://schemas.microsoft.com/office/drawing/2014/main" id="{49433BD1-E892-E23D-6556-BC22CF6B2D4E}"/>
              </a:ext>
            </a:extLst>
          </p:cNvPr>
          <p:cNvSpPr txBox="1"/>
          <p:nvPr/>
        </p:nvSpPr>
        <p:spPr>
          <a:xfrm>
            <a:off x="261765" y="305817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90" name="CuadroTexto 89">
            <a:extLst>
              <a:ext uri="{FF2B5EF4-FFF2-40B4-BE49-F238E27FC236}">
                <a16:creationId xmlns:a16="http://schemas.microsoft.com/office/drawing/2014/main" id="{923A49FA-D541-7F03-8D23-EFC9B1CCE929}"/>
              </a:ext>
            </a:extLst>
          </p:cNvPr>
          <p:cNvSpPr txBox="1"/>
          <p:nvPr/>
        </p:nvSpPr>
        <p:spPr>
          <a:xfrm>
            <a:off x="780140" y="305817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25</a:t>
            </a:r>
          </a:p>
        </p:txBody>
      </p:sp>
      <p:sp>
        <p:nvSpPr>
          <p:cNvPr id="91" name="CuadroTexto 90">
            <a:extLst>
              <a:ext uri="{FF2B5EF4-FFF2-40B4-BE49-F238E27FC236}">
                <a16:creationId xmlns:a16="http://schemas.microsoft.com/office/drawing/2014/main" id="{D2D68061-2142-B9BA-CE2D-FAD38464033D}"/>
              </a:ext>
            </a:extLst>
          </p:cNvPr>
          <p:cNvSpPr txBox="1"/>
          <p:nvPr/>
        </p:nvSpPr>
        <p:spPr>
          <a:xfrm>
            <a:off x="2317876" y="30549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28</a:t>
            </a:r>
          </a:p>
        </p:txBody>
      </p:sp>
      <p:sp>
        <p:nvSpPr>
          <p:cNvPr id="18" name="CuadroTexto 17">
            <a:extLst>
              <a:ext uri="{FF2B5EF4-FFF2-40B4-BE49-F238E27FC236}">
                <a16:creationId xmlns:a16="http://schemas.microsoft.com/office/drawing/2014/main" id="{3094083A-8C50-3F18-698D-AC773FBA3AC7}"/>
              </a:ext>
            </a:extLst>
          </p:cNvPr>
          <p:cNvSpPr txBox="1"/>
          <p:nvPr/>
        </p:nvSpPr>
        <p:spPr>
          <a:xfrm>
            <a:off x="1290644" y="3058688"/>
            <a:ext cx="167948" cy="43176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19" name="Rectangle 20">
            <a:extLst>
              <a:ext uri="{FF2B5EF4-FFF2-40B4-BE49-F238E27FC236}">
                <a16:creationId xmlns:a16="http://schemas.microsoft.com/office/drawing/2014/main" id="{D143B820-3BCD-0A16-7892-5D200A466D3C}"/>
              </a:ext>
            </a:extLst>
          </p:cNvPr>
          <p:cNvSpPr>
            <a:spLocks noChangeArrowheads="1"/>
          </p:cNvSpPr>
          <p:nvPr/>
        </p:nvSpPr>
        <p:spPr bwMode="auto">
          <a:xfrm>
            <a:off x="1456440" y="3065751"/>
            <a:ext cx="343623" cy="424355"/>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21" name="CuadroTexto 20">
            <a:extLst>
              <a:ext uri="{FF2B5EF4-FFF2-40B4-BE49-F238E27FC236}">
                <a16:creationId xmlns:a16="http://schemas.microsoft.com/office/drawing/2014/main" id="{EB8D25D0-E291-5E69-7C01-EF680BB7DE9B}"/>
              </a:ext>
            </a:extLst>
          </p:cNvPr>
          <p:cNvSpPr txBox="1"/>
          <p:nvPr/>
        </p:nvSpPr>
        <p:spPr>
          <a:xfrm>
            <a:off x="1804469" y="3055391"/>
            <a:ext cx="167636" cy="4314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22" name="Rectangle 20">
            <a:extLst>
              <a:ext uri="{FF2B5EF4-FFF2-40B4-BE49-F238E27FC236}">
                <a16:creationId xmlns:a16="http://schemas.microsoft.com/office/drawing/2014/main" id="{604667ED-507F-C3E8-1CA5-16ACA37DB293}"/>
              </a:ext>
            </a:extLst>
          </p:cNvPr>
          <p:cNvSpPr>
            <a:spLocks noChangeArrowheads="1"/>
          </p:cNvSpPr>
          <p:nvPr/>
        </p:nvSpPr>
        <p:spPr bwMode="auto">
          <a:xfrm>
            <a:off x="433948" y="3488017"/>
            <a:ext cx="340507" cy="424355"/>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OCT-25</a:t>
            </a:r>
          </a:p>
        </p:txBody>
      </p:sp>
      <p:sp>
        <p:nvSpPr>
          <p:cNvPr id="23" name="CuadroTexto 22">
            <a:extLst>
              <a:ext uri="{FF2B5EF4-FFF2-40B4-BE49-F238E27FC236}">
                <a16:creationId xmlns:a16="http://schemas.microsoft.com/office/drawing/2014/main" id="{E7D92661-41F2-B56E-80DD-8E1BD323F248}"/>
              </a:ext>
            </a:extLst>
          </p:cNvPr>
          <p:cNvSpPr txBox="1"/>
          <p:nvPr/>
        </p:nvSpPr>
        <p:spPr>
          <a:xfrm>
            <a:off x="3341657" y="30584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25" name="CuadroTexto 24">
            <a:extLst>
              <a:ext uri="{FF2B5EF4-FFF2-40B4-BE49-F238E27FC236}">
                <a16:creationId xmlns:a16="http://schemas.microsoft.com/office/drawing/2014/main" id="{B76E7C25-961F-3B25-4B1B-F3189710E0B5}"/>
              </a:ext>
            </a:extLst>
          </p:cNvPr>
          <p:cNvSpPr txBox="1"/>
          <p:nvPr/>
        </p:nvSpPr>
        <p:spPr>
          <a:xfrm>
            <a:off x="2829722" y="30584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30" name="CuadroTexto 29">
            <a:extLst>
              <a:ext uri="{FF2B5EF4-FFF2-40B4-BE49-F238E27FC236}">
                <a16:creationId xmlns:a16="http://schemas.microsoft.com/office/drawing/2014/main" id="{AED8D9E3-D09A-D4CF-E1F9-5D1217C0A27D}"/>
              </a:ext>
            </a:extLst>
          </p:cNvPr>
          <p:cNvSpPr txBox="1"/>
          <p:nvPr/>
        </p:nvSpPr>
        <p:spPr>
          <a:xfrm>
            <a:off x="261715" y="2629597"/>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31" name="CuadroTexto 30">
            <a:extLst>
              <a:ext uri="{FF2B5EF4-FFF2-40B4-BE49-F238E27FC236}">
                <a16:creationId xmlns:a16="http://schemas.microsoft.com/office/drawing/2014/main" id="{6F6BCBA5-0DDE-7F07-2269-05822027A1EC}"/>
              </a:ext>
            </a:extLst>
          </p:cNvPr>
          <p:cNvSpPr txBox="1"/>
          <p:nvPr/>
        </p:nvSpPr>
        <p:spPr>
          <a:xfrm>
            <a:off x="2312597" y="1781022"/>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27" name="Rectangle 20">
            <a:extLst>
              <a:ext uri="{FF2B5EF4-FFF2-40B4-BE49-F238E27FC236}">
                <a16:creationId xmlns:a16="http://schemas.microsoft.com/office/drawing/2014/main" id="{737B21D9-D92A-3818-5063-85813EA59B2C}"/>
              </a:ext>
            </a:extLst>
          </p:cNvPr>
          <p:cNvSpPr>
            <a:spLocks noChangeArrowheads="1"/>
          </p:cNvSpPr>
          <p:nvPr/>
        </p:nvSpPr>
        <p:spPr bwMode="auto">
          <a:xfrm>
            <a:off x="2481579" y="1781022"/>
            <a:ext cx="345451" cy="425570"/>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29" name="Rectangle 20">
            <a:extLst>
              <a:ext uri="{FF2B5EF4-FFF2-40B4-BE49-F238E27FC236}">
                <a16:creationId xmlns:a16="http://schemas.microsoft.com/office/drawing/2014/main" id="{DCF159BA-946E-E7BF-6BF5-451B07FAA710}"/>
              </a:ext>
            </a:extLst>
          </p:cNvPr>
          <p:cNvSpPr>
            <a:spLocks noChangeArrowheads="1"/>
          </p:cNvSpPr>
          <p:nvPr/>
        </p:nvSpPr>
        <p:spPr bwMode="auto">
          <a:xfrm>
            <a:off x="437770" y="2840198"/>
            <a:ext cx="332108" cy="218490"/>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JUN-26</a:t>
            </a:r>
          </a:p>
        </p:txBody>
      </p:sp>
      <p:sp>
        <p:nvSpPr>
          <p:cNvPr id="83" name="Rectangle 20">
            <a:extLst>
              <a:ext uri="{FF2B5EF4-FFF2-40B4-BE49-F238E27FC236}">
                <a16:creationId xmlns:a16="http://schemas.microsoft.com/office/drawing/2014/main" id="{49510214-BC46-5A59-37F9-6442A850A044}"/>
              </a:ext>
            </a:extLst>
          </p:cNvPr>
          <p:cNvSpPr>
            <a:spLocks noChangeArrowheads="1"/>
          </p:cNvSpPr>
          <p:nvPr/>
        </p:nvSpPr>
        <p:spPr bwMode="auto">
          <a:xfrm>
            <a:off x="2485906" y="2636360"/>
            <a:ext cx="341926" cy="421813"/>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5" name="CuadroTexto 14">
            <a:extLst>
              <a:ext uri="{FF2B5EF4-FFF2-40B4-BE49-F238E27FC236}">
                <a16:creationId xmlns:a16="http://schemas.microsoft.com/office/drawing/2014/main" id="{9625575E-5969-FAF7-586B-A9BE29867D73}"/>
              </a:ext>
            </a:extLst>
          </p:cNvPr>
          <p:cNvSpPr txBox="1"/>
          <p:nvPr/>
        </p:nvSpPr>
        <p:spPr>
          <a:xfrm>
            <a:off x="259196" y="1774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43" name="CuadroTexto 42">
            <a:extLst>
              <a:ext uri="{FF2B5EF4-FFF2-40B4-BE49-F238E27FC236}">
                <a16:creationId xmlns:a16="http://schemas.microsoft.com/office/drawing/2014/main" id="{D1276F00-8080-DAD1-5198-FFABB98CFCBA}"/>
              </a:ext>
            </a:extLst>
          </p:cNvPr>
          <p:cNvSpPr txBox="1"/>
          <p:nvPr/>
        </p:nvSpPr>
        <p:spPr>
          <a:xfrm>
            <a:off x="2312597" y="2211366"/>
            <a:ext cx="167636" cy="41914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45" name="CuadroTexto 44">
            <a:extLst>
              <a:ext uri="{FF2B5EF4-FFF2-40B4-BE49-F238E27FC236}">
                <a16:creationId xmlns:a16="http://schemas.microsoft.com/office/drawing/2014/main" id="{8EAEB0AA-FC21-07D4-CB6F-2E3B05D2B902}"/>
              </a:ext>
            </a:extLst>
          </p:cNvPr>
          <p:cNvSpPr txBox="1"/>
          <p:nvPr/>
        </p:nvSpPr>
        <p:spPr>
          <a:xfrm>
            <a:off x="778960" y="26320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64" name="Rectangle 20">
            <a:extLst>
              <a:ext uri="{FF2B5EF4-FFF2-40B4-BE49-F238E27FC236}">
                <a16:creationId xmlns:a16="http://schemas.microsoft.com/office/drawing/2014/main" id="{874D640C-7E8C-21C7-32BE-1ED0DC6FA07A}"/>
              </a:ext>
            </a:extLst>
          </p:cNvPr>
          <p:cNvSpPr>
            <a:spLocks noChangeArrowheads="1"/>
          </p:cNvSpPr>
          <p:nvPr/>
        </p:nvSpPr>
        <p:spPr bwMode="auto">
          <a:xfrm>
            <a:off x="1963793" y="3064120"/>
            <a:ext cx="349362" cy="417711"/>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65" name="CuadroTexto 64">
            <a:extLst>
              <a:ext uri="{FF2B5EF4-FFF2-40B4-BE49-F238E27FC236}">
                <a16:creationId xmlns:a16="http://schemas.microsoft.com/office/drawing/2014/main" id="{5AD98C61-E043-DF6A-D06F-60AB65546FC7}"/>
              </a:ext>
            </a:extLst>
          </p:cNvPr>
          <p:cNvSpPr txBox="1"/>
          <p:nvPr/>
        </p:nvSpPr>
        <p:spPr>
          <a:xfrm>
            <a:off x="261715" y="3485581"/>
            <a:ext cx="167636" cy="4249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31</a:t>
            </a:r>
          </a:p>
        </p:txBody>
      </p:sp>
    </p:spTree>
    <p:extLst>
      <p:ext uri="{BB962C8B-B14F-4D97-AF65-F5344CB8AC3E}">
        <p14:creationId xmlns:p14="http://schemas.microsoft.com/office/powerpoint/2010/main" val="3245706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Agosto</a:t>
            </a:r>
          </a:p>
        </p:txBody>
      </p:sp>
      <p:sp>
        <p:nvSpPr>
          <p:cNvPr id="68" name="Bisel 129">
            <a:hlinkClick r:id="" action="ppaction://noaction"/>
            <a:extLst>
              <a:ext uri="{FF2B5EF4-FFF2-40B4-BE49-F238E27FC236}">
                <a16:creationId xmlns:a16="http://schemas.microsoft.com/office/drawing/2014/main" id="{8C016BFF-FD9C-CC50-A214-D96155AB442F}"/>
              </a:ext>
            </a:extLst>
          </p:cNvPr>
          <p:cNvSpPr/>
          <p:nvPr/>
        </p:nvSpPr>
        <p:spPr>
          <a:xfrm>
            <a:off x="8271485" y="2961670"/>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AGO</a:t>
            </a:r>
          </a:p>
        </p:txBody>
      </p:sp>
      <p:sp>
        <p:nvSpPr>
          <p:cNvPr id="5" name="Rectángulo redondeado 142">
            <a:extLst>
              <a:ext uri="{FF2B5EF4-FFF2-40B4-BE49-F238E27FC236}">
                <a16:creationId xmlns:a16="http://schemas.microsoft.com/office/drawing/2014/main" id="{4AF85B72-A7E9-4887-1AE3-C85C52B704E0}"/>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6" name="Rectángulo redondeado 146">
            <a:extLst>
              <a:ext uri="{FF2B5EF4-FFF2-40B4-BE49-F238E27FC236}">
                <a16:creationId xmlns:a16="http://schemas.microsoft.com/office/drawing/2014/main" id="{C22B2E21-EAD5-B0EE-BFC1-8596868EE32E}"/>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8" name="Elipse 7">
            <a:hlinkClick r:id="rId2" action="ppaction://hlinksldjump"/>
            <a:extLst>
              <a:ext uri="{FF2B5EF4-FFF2-40B4-BE49-F238E27FC236}">
                <a16:creationId xmlns:a16="http://schemas.microsoft.com/office/drawing/2014/main" id="{5F2F0464-5ACA-8688-42FB-469058EE8E01}"/>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9" name="Freeform 5">
            <a:hlinkClick r:id="" action="ppaction://noaction"/>
            <a:extLst>
              <a:ext uri="{FF2B5EF4-FFF2-40B4-BE49-F238E27FC236}">
                <a16:creationId xmlns:a16="http://schemas.microsoft.com/office/drawing/2014/main" id="{BD8FFF25-D99A-196F-2010-83E1F9A09C84}"/>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0" name="Elipse 9">
            <a:hlinkClick r:id="" action="ppaction://hlinkshowjump?jump=previousslide"/>
            <a:extLst>
              <a:ext uri="{FF2B5EF4-FFF2-40B4-BE49-F238E27FC236}">
                <a16:creationId xmlns:a16="http://schemas.microsoft.com/office/drawing/2014/main" id="{467520F4-1E53-20DA-59E6-BE96CEA2BF0E}"/>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8EFB324F-660E-971C-41CB-4FAAA5907B61}"/>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2" name="Rectángulo redondeado 11">
            <a:extLst>
              <a:ext uri="{FF2B5EF4-FFF2-40B4-BE49-F238E27FC236}">
                <a16:creationId xmlns:a16="http://schemas.microsoft.com/office/drawing/2014/main" id="{51A318F6-B8F9-022A-D639-289EE8CE0E8A}"/>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13" name="Elipse 12">
            <a:hlinkClick r:id="rId3" action="ppaction://hlinksldjump"/>
            <a:extLst>
              <a:ext uri="{FF2B5EF4-FFF2-40B4-BE49-F238E27FC236}">
                <a16:creationId xmlns:a16="http://schemas.microsoft.com/office/drawing/2014/main" id="{82AD5C65-D65B-EC6A-D069-965C090A9C69}"/>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4" name="Freeform 5">
            <a:hlinkClick r:id="" action="ppaction://noaction"/>
            <a:extLst>
              <a:ext uri="{FF2B5EF4-FFF2-40B4-BE49-F238E27FC236}">
                <a16:creationId xmlns:a16="http://schemas.microsoft.com/office/drawing/2014/main" id="{2FC05A08-F4A6-811C-3B25-93968DEEC1CA}"/>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5" name="Bisel 1">
            <a:hlinkClick r:id="rId4" action="ppaction://hlinksldjump"/>
            <a:extLst>
              <a:ext uri="{FF2B5EF4-FFF2-40B4-BE49-F238E27FC236}">
                <a16:creationId xmlns:a16="http://schemas.microsoft.com/office/drawing/2014/main" id="{DFB9425E-9193-36B7-1223-7B2AC18D9C7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16" name="Bisel 130">
            <a:hlinkClick r:id="rId2" action="ppaction://hlinksldjump"/>
            <a:extLst>
              <a:ext uri="{FF2B5EF4-FFF2-40B4-BE49-F238E27FC236}">
                <a16:creationId xmlns:a16="http://schemas.microsoft.com/office/drawing/2014/main" id="{16DF6320-D848-3916-04EC-8E8B0743BBCC}"/>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17" name="Bisel 131">
            <a:hlinkClick r:id="rId5" action="ppaction://hlinksldjump"/>
            <a:extLst>
              <a:ext uri="{FF2B5EF4-FFF2-40B4-BE49-F238E27FC236}">
                <a16:creationId xmlns:a16="http://schemas.microsoft.com/office/drawing/2014/main" id="{42728880-0861-EBAF-1B40-D425965DA03C}"/>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18" name="Bisel 132">
            <a:hlinkClick r:id="rId6" action="ppaction://hlinksldjump"/>
            <a:extLst>
              <a:ext uri="{FF2B5EF4-FFF2-40B4-BE49-F238E27FC236}">
                <a16:creationId xmlns:a16="http://schemas.microsoft.com/office/drawing/2014/main" id="{3B7FA2E4-55FC-EE1D-0EB4-8F8FA763E0F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19" name="Bisel 133">
            <a:hlinkClick r:id="rId7" action="ppaction://hlinksldjump"/>
            <a:extLst>
              <a:ext uri="{FF2B5EF4-FFF2-40B4-BE49-F238E27FC236}">
                <a16:creationId xmlns:a16="http://schemas.microsoft.com/office/drawing/2014/main" id="{E37C54B2-643D-C58C-6CBB-C03E8491B1DE}"/>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20" name="Bisel 121">
            <a:hlinkClick r:id="rId8" action="ppaction://hlinksldjump"/>
            <a:extLst>
              <a:ext uri="{FF2B5EF4-FFF2-40B4-BE49-F238E27FC236}">
                <a16:creationId xmlns:a16="http://schemas.microsoft.com/office/drawing/2014/main" id="{9575DE88-B996-A359-43C4-B8A62682CD54}"/>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25" name="Bisel 122">
            <a:hlinkClick r:id="rId9" action="ppaction://hlinksldjump"/>
            <a:extLst>
              <a:ext uri="{FF2B5EF4-FFF2-40B4-BE49-F238E27FC236}">
                <a16:creationId xmlns:a16="http://schemas.microsoft.com/office/drawing/2014/main" id="{B150DEA6-0FCC-3534-FEBE-AF0D1BE768F1}"/>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6" name="Bisel 125">
            <a:hlinkClick r:id="rId10" action="ppaction://hlinksldjump"/>
            <a:extLst>
              <a:ext uri="{FF2B5EF4-FFF2-40B4-BE49-F238E27FC236}">
                <a16:creationId xmlns:a16="http://schemas.microsoft.com/office/drawing/2014/main" id="{11A13449-9778-6CB7-4100-93C0B06D2708}"/>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27" name="Bisel 126">
            <a:hlinkClick r:id="rId11" action="ppaction://hlinksldjump"/>
            <a:extLst>
              <a:ext uri="{FF2B5EF4-FFF2-40B4-BE49-F238E27FC236}">
                <a16:creationId xmlns:a16="http://schemas.microsoft.com/office/drawing/2014/main" id="{C40E512F-8DCA-6CC0-0D74-49544F0799DF}"/>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28" name="Bisel 127">
            <a:hlinkClick r:id="rId12" action="ppaction://hlinksldjump"/>
            <a:extLst>
              <a:ext uri="{FF2B5EF4-FFF2-40B4-BE49-F238E27FC236}">
                <a16:creationId xmlns:a16="http://schemas.microsoft.com/office/drawing/2014/main" id="{86EAE3E9-A782-D2D6-FC5C-96457A8FC84C}"/>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9" name="Bisel 128">
            <a:hlinkClick r:id="rId3" action="ppaction://hlinksldjump"/>
            <a:extLst>
              <a:ext uri="{FF2B5EF4-FFF2-40B4-BE49-F238E27FC236}">
                <a16:creationId xmlns:a16="http://schemas.microsoft.com/office/drawing/2014/main" id="{50A5C339-FDD8-F49A-5DDE-0D43F959D020}"/>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7" name="CuadroTexto 6">
            <a:extLst>
              <a:ext uri="{FF2B5EF4-FFF2-40B4-BE49-F238E27FC236}">
                <a16:creationId xmlns:a16="http://schemas.microsoft.com/office/drawing/2014/main" id="{05BBC5BD-580A-561C-8766-C79011AA9D20}"/>
              </a:ext>
            </a:extLst>
          </p:cNvPr>
          <p:cNvSpPr txBox="1"/>
          <p:nvPr/>
        </p:nvSpPr>
        <p:spPr>
          <a:xfrm>
            <a:off x="282972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chemeClr val="accent2"/>
              </a:solidFill>
              <a:latin typeface="Arial" panose="020B0604020202020204" pitchFamily="34" charset="0"/>
              <a:cs typeface="Arial" panose="020B0604020202020204" pitchFamily="34" charset="0"/>
            </a:endParaRPr>
          </a:p>
        </p:txBody>
      </p:sp>
      <p:sp>
        <p:nvSpPr>
          <p:cNvPr id="21" name="CuadroTexto 20">
            <a:extLst>
              <a:ext uri="{FF2B5EF4-FFF2-40B4-BE49-F238E27FC236}">
                <a16:creationId xmlns:a16="http://schemas.microsoft.com/office/drawing/2014/main" id="{05FA5132-5AAB-68C3-CD1F-953ED3A6CBA3}"/>
              </a:ext>
            </a:extLst>
          </p:cNvPr>
          <p:cNvSpPr txBox="1"/>
          <p:nvPr/>
        </p:nvSpPr>
        <p:spPr>
          <a:xfrm>
            <a:off x="2319165" y="178316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34" name="CuadroTexto 33">
            <a:extLst>
              <a:ext uri="{FF2B5EF4-FFF2-40B4-BE49-F238E27FC236}">
                <a16:creationId xmlns:a16="http://schemas.microsoft.com/office/drawing/2014/main" id="{BE93037F-8768-0B8A-3E79-E9D0C7633C92}"/>
              </a:ext>
            </a:extLst>
          </p:cNvPr>
          <p:cNvSpPr txBox="1"/>
          <p:nvPr/>
        </p:nvSpPr>
        <p:spPr>
          <a:xfrm>
            <a:off x="780140" y="305817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25</a:t>
            </a:r>
          </a:p>
        </p:txBody>
      </p:sp>
      <p:sp>
        <p:nvSpPr>
          <p:cNvPr id="37" name="CuadroTexto 36">
            <a:extLst>
              <a:ext uri="{FF2B5EF4-FFF2-40B4-BE49-F238E27FC236}">
                <a16:creationId xmlns:a16="http://schemas.microsoft.com/office/drawing/2014/main" id="{BCCF8CC8-81B8-C09E-0441-48EF27ADDA95}"/>
              </a:ext>
            </a:extLst>
          </p:cNvPr>
          <p:cNvSpPr txBox="1"/>
          <p:nvPr/>
        </p:nvSpPr>
        <p:spPr>
          <a:xfrm>
            <a:off x="261948" y="17763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38" name="CuadroTexto 37">
            <a:extLst>
              <a:ext uri="{FF2B5EF4-FFF2-40B4-BE49-F238E27FC236}">
                <a16:creationId xmlns:a16="http://schemas.microsoft.com/office/drawing/2014/main" id="{9A84A601-9076-8963-39A0-48E52B165648}"/>
              </a:ext>
            </a:extLst>
          </p:cNvPr>
          <p:cNvSpPr txBox="1"/>
          <p:nvPr/>
        </p:nvSpPr>
        <p:spPr>
          <a:xfrm>
            <a:off x="771400" y="17763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39" name="CuadroTexto 38">
            <a:extLst>
              <a:ext uri="{FF2B5EF4-FFF2-40B4-BE49-F238E27FC236}">
                <a16:creationId xmlns:a16="http://schemas.microsoft.com/office/drawing/2014/main" id="{0A489ABF-A5AE-3A35-A52C-16AD43415A75}"/>
              </a:ext>
            </a:extLst>
          </p:cNvPr>
          <p:cNvSpPr txBox="1"/>
          <p:nvPr/>
        </p:nvSpPr>
        <p:spPr>
          <a:xfrm>
            <a:off x="1284117" y="17763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42" name="CuadroTexto 41">
            <a:extLst>
              <a:ext uri="{FF2B5EF4-FFF2-40B4-BE49-F238E27FC236}">
                <a16:creationId xmlns:a16="http://schemas.microsoft.com/office/drawing/2014/main" id="{573586A9-FC64-E44F-D8CF-313789D2CD0C}"/>
              </a:ext>
            </a:extLst>
          </p:cNvPr>
          <p:cNvSpPr txBox="1"/>
          <p:nvPr/>
        </p:nvSpPr>
        <p:spPr>
          <a:xfrm>
            <a:off x="259740" y="2203629"/>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10</a:t>
            </a:r>
          </a:p>
        </p:txBody>
      </p:sp>
      <p:sp>
        <p:nvSpPr>
          <p:cNvPr id="43" name="CuadroTexto 42">
            <a:extLst>
              <a:ext uri="{FF2B5EF4-FFF2-40B4-BE49-F238E27FC236}">
                <a16:creationId xmlns:a16="http://schemas.microsoft.com/office/drawing/2014/main" id="{8221381C-9FAC-205D-4DD1-3AEEC545B131}"/>
              </a:ext>
            </a:extLst>
          </p:cNvPr>
          <p:cNvSpPr txBox="1"/>
          <p:nvPr/>
        </p:nvSpPr>
        <p:spPr>
          <a:xfrm>
            <a:off x="772711" y="2208605"/>
            <a:ext cx="167636" cy="42227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46" name="CuadroTexto 45">
            <a:extLst>
              <a:ext uri="{FF2B5EF4-FFF2-40B4-BE49-F238E27FC236}">
                <a16:creationId xmlns:a16="http://schemas.microsoft.com/office/drawing/2014/main" id="{69A6631C-88AE-B761-52E9-CF8C0C25DC02}"/>
              </a:ext>
            </a:extLst>
          </p:cNvPr>
          <p:cNvSpPr txBox="1"/>
          <p:nvPr/>
        </p:nvSpPr>
        <p:spPr>
          <a:xfrm>
            <a:off x="259740" y="2631437"/>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48" name="CuadroTexto 47">
            <a:extLst>
              <a:ext uri="{FF2B5EF4-FFF2-40B4-BE49-F238E27FC236}">
                <a16:creationId xmlns:a16="http://schemas.microsoft.com/office/drawing/2014/main" id="{741C5AD8-A823-6B9F-6D3A-B47A441BA4BC}"/>
              </a:ext>
            </a:extLst>
          </p:cNvPr>
          <p:cNvSpPr txBox="1"/>
          <p:nvPr/>
        </p:nvSpPr>
        <p:spPr>
          <a:xfrm>
            <a:off x="1801157" y="2631437"/>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49" name="CuadroTexto 48">
            <a:extLst>
              <a:ext uri="{FF2B5EF4-FFF2-40B4-BE49-F238E27FC236}">
                <a16:creationId xmlns:a16="http://schemas.microsoft.com/office/drawing/2014/main" id="{C7152B77-2DD7-A86E-685A-2E31667D7635}"/>
              </a:ext>
            </a:extLst>
          </p:cNvPr>
          <p:cNvSpPr txBox="1"/>
          <p:nvPr/>
        </p:nvSpPr>
        <p:spPr>
          <a:xfrm>
            <a:off x="2316681" y="262949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50" name="CuadroTexto 49">
            <a:extLst>
              <a:ext uri="{FF2B5EF4-FFF2-40B4-BE49-F238E27FC236}">
                <a16:creationId xmlns:a16="http://schemas.microsoft.com/office/drawing/2014/main" id="{0EAF97CA-07BF-61C9-856D-8448A68D19B0}"/>
              </a:ext>
            </a:extLst>
          </p:cNvPr>
          <p:cNvSpPr txBox="1"/>
          <p:nvPr/>
        </p:nvSpPr>
        <p:spPr>
          <a:xfrm>
            <a:off x="780140" y="2630364"/>
            <a:ext cx="502795"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52" name="Rectangle 20">
            <a:extLst>
              <a:ext uri="{FF2B5EF4-FFF2-40B4-BE49-F238E27FC236}">
                <a16:creationId xmlns:a16="http://schemas.microsoft.com/office/drawing/2014/main" id="{CBA474D6-76F4-270F-6637-FE3B88EFFF82}"/>
              </a:ext>
            </a:extLst>
          </p:cNvPr>
          <p:cNvSpPr>
            <a:spLocks noChangeArrowheads="1"/>
          </p:cNvSpPr>
          <p:nvPr/>
        </p:nvSpPr>
        <p:spPr bwMode="auto">
          <a:xfrm>
            <a:off x="3001013" y="2211386"/>
            <a:ext cx="343509" cy="423212"/>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53" name="Rectangle 20">
            <a:extLst>
              <a:ext uri="{FF2B5EF4-FFF2-40B4-BE49-F238E27FC236}">
                <a16:creationId xmlns:a16="http://schemas.microsoft.com/office/drawing/2014/main" id="{EB45168E-B14B-A8D4-68DA-B4C62C9CC5DF}"/>
              </a:ext>
            </a:extLst>
          </p:cNvPr>
          <p:cNvSpPr>
            <a:spLocks noChangeArrowheads="1"/>
          </p:cNvSpPr>
          <p:nvPr/>
        </p:nvSpPr>
        <p:spPr bwMode="auto">
          <a:xfrm>
            <a:off x="936650" y="2205021"/>
            <a:ext cx="345663" cy="424543"/>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54" name="Rectangle 20">
            <a:extLst>
              <a:ext uri="{FF2B5EF4-FFF2-40B4-BE49-F238E27FC236}">
                <a16:creationId xmlns:a16="http://schemas.microsoft.com/office/drawing/2014/main" id="{C20A47EF-4F32-CDAE-80A3-0B7EA5B8F0A8}"/>
              </a:ext>
            </a:extLst>
          </p:cNvPr>
          <p:cNvSpPr>
            <a:spLocks noChangeArrowheads="1"/>
          </p:cNvSpPr>
          <p:nvPr/>
        </p:nvSpPr>
        <p:spPr bwMode="auto">
          <a:xfrm>
            <a:off x="420354" y="2420965"/>
            <a:ext cx="349109" cy="205135"/>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55" name="Rectangle 20">
            <a:extLst>
              <a:ext uri="{FF2B5EF4-FFF2-40B4-BE49-F238E27FC236}">
                <a16:creationId xmlns:a16="http://schemas.microsoft.com/office/drawing/2014/main" id="{2817F32A-DA92-3AC7-86AE-6399D7D7069D}"/>
              </a:ext>
            </a:extLst>
          </p:cNvPr>
          <p:cNvSpPr>
            <a:spLocks noChangeArrowheads="1"/>
          </p:cNvSpPr>
          <p:nvPr/>
        </p:nvSpPr>
        <p:spPr bwMode="auto">
          <a:xfrm>
            <a:off x="424873" y="2631374"/>
            <a:ext cx="345005" cy="225017"/>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57" name="Rectangle 20">
            <a:extLst>
              <a:ext uri="{FF2B5EF4-FFF2-40B4-BE49-F238E27FC236}">
                <a16:creationId xmlns:a16="http://schemas.microsoft.com/office/drawing/2014/main" id="{5D809786-0A0E-EAF5-1EE4-EE73E87451A3}"/>
              </a:ext>
            </a:extLst>
          </p:cNvPr>
          <p:cNvSpPr>
            <a:spLocks noChangeArrowheads="1"/>
          </p:cNvSpPr>
          <p:nvPr/>
        </p:nvSpPr>
        <p:spPr bwMode="auto">
          <a:xfrm>
            <a:off x="1455063" y="3063053"/>
            <a:ext cx="347725" cy="425009"/>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59" name="CuadroTexto 58">
            <a:extLst>
              <a:ext uri="{FF2B5EF4-FFF2-40B4-BE49-F238E27FC236}">
                <a16:creationId xmlns:a16="http://schemas.microsoft.com/office/drawing/2014/main" id="{E6302757-B292-00DD-4D9F-B3A9B9F930B9}"/>
              </a:ext>
            </a:extLst>
          </p:cNvPr>
          <p:cNvSpPr txBox="1"/>
          <p:nvPr/>
        </p:nvSpPr>
        <p:spPr>
          <a:xfrm>
            <a:off x="259740" y="3059246"/>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60" name="Rectangle 20">
            <a:extLst>
              <a:ext uri="{FF2B5EF4-FFF2-40B4-BE49-F238E27FC236}">
                <a16:creationId xmlns:a16="http://schemas.microsoft.com/office/drawing/2014/main" id="{1345585F-6E6E-EAB2-3903-5D354E86AB87}"/>
              </a:ext>
            </a:extLst>
          </p:cNvPr>
          <p:cNvSpPr>
            <a:spLocks noChangeArrowheads="1"/>
          </p:cNvSpPr>
          <p:nvPr/>
        </p:nvSpPr>
        <p:spPr bwMode="auto">
          <a:xfrm>
            <a:off x="428992" y="3058668"/>
            <a:ext cx="346032" cy="427751"/>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61" name="Rectangle 20">
            <a:extLst>
              <a:ext uri="{FF2B5EF4-FFF2-40B4-BE49-F238E27FC236}">
                <a16:creationId xmlns:a16="http://schemas.microsoft.com/office/drawing/2014/main" id="{438BE02C-3CAF-6491-7FE3-9F9011AC3293}"/>
              </a:ext>
            </a:extLst>
          </p:cNvPr>
          <p:cNvSpPr>
            <a:spLocks noChangeArrowheads="1"/>
          </p:cNvSpPr>
          <p:nvPr/>
        </p:nvSpPr>
        <p:spPr bwMode="auto">
          <a:xfrm>
            <a:off x="429346" y="2851672"/>
            <a:ext cx="344034" cy="205136"/>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62" name="CuadroTexto 61">
            <a:extLst>
              <a:ext uri="{FF2B5EF4-FFF2-40B4-BE49-F238E27FC236}">
                <a16:creationId xmlns:a16="http://schemas.microsoft.com/office/drawing/2014/main" id="{F9947598-0583-32D4-FE7F-E8AE4480988A}"/>
              </a:ext>
            </a:extLst>
          </p:cNvPr>
          <p:cNvSpPr txBox="1"/>
          <p:nvPr/>
        </p:nvSpPr>
        <p:spPr>
          <a:xfrm>
            <a:off x="1288440" y="3059247"/>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63" name="CuadroTexto 62">
            <a:extLst>
              <a:ext uri="{FF2B5EF4-FFF2-40B4-BE49-F238E27FC236}">
                <a16:creationId xmlns:a16="http://schemas.microsoft.com/office/drawing/2014/main" id="{39EB7A19-D66B-B139-3411-234E6CDF489F}"/>
              </a:ext>
            </a:extLst>
          </p:cNvPr>
          <p:cNvSpPr txBox="1"/>
          <p:nvPr/>
        </p:nvSpPr>
        <p:spPr>
          <a:xfrm>
            <a:off x="1801157" y="3062512"/>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65" name="Rectangle 20">
            <a:extLst>
              <a:ext uri="{FF2B5EF4-FFF2-40B4-BE49-F238E27FC236}">
                <a16:creationId xmlns:a16="http://schemas.microsoft.com/office/drawing/2014/main" id="{85DDB6C2-F30B-C4BD-F758-F37EDECCFC67}"/>
              </a:ext>
            </a:extLst>
          </p:cNvPr>
          <p:cNvSpPr>
            <a:spLocks noChangeArrowheads="1"/>
          </p:cNvSpPr>
          <p:nvPr/>
        </p:nvSpPr>
        <p:spPr bwMode="auto">
          <a:xfrm>
            <a:off x="1969466" y="3059724"/>
            <a:ext cx="342070" cy="431423"/>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66" name="Rectangle 20">
            <a:extLst>
              <a:ext uri="{FF2B5EF4-FFF2-40B4-BE49-F238E27FC236}">
                <a16:creationId xmlns:a16="http://schemas.microsoft.com/office/drawing/2014/main" id="{C4ABE379-4DCF-7DD2-388B-BF6F0C3E5987}"/>
              </a:ext>
            </a:extLst>
          </p:cNvPr>
          <p:cNvSpPr>
            <a:spLocks noChangeArrowheads="1"/>
          </p:cNvSpPr>
          <p:nvPr/>
        </p:nvSpPr>
        <p:spPr bwMode="auto">
          <a:xfrm>
            <a:off x="2482432" y="3062750"/>
            <a:ext cx="344164" cy="423070"/>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51" name="Rectangle 20">
            <a:extLst>
              <a:ext uri="{FF2B5EF4-FFF2-40B4-BE49-F238E27FC236}">
                <a16:creationId xmlns:a16="http://schemas.microsoft.com/office/drawing/2014/main" id="{4C6CB478-E71A-44C0-A349-2330B0FB6DEF}"/>
              </a:ext>
            </a:extLst>
          </p:cNvPr>
          <p:cNvSpPr>
            <a:spLocks noChangeArrowheads="1"/>
          </p:cNvSpPr>
          <p:nvPr/>
        </p:nvSpPr>
        <p:spPr bwMode="auto">
          <a:xfrm>
            <a:off x="424178" y="2208605"/>
            <a:ext cx="344745" cy="211866"/>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67" name="CuadroTexto 66">
            <a:extLst>
              <a:ext uri="{FF2B5EF4-FFF2-40B4-BE49-F238E27FC236}">
                <a16:creationId xmlns:a16="http://schemas.microsoft.com/office/drawing/2014/main" id="{316295AE-D1A5-C9BB-8B1C-A4ED925EBBAB}"/>
              </a:ext>
            </a:extLst>
          </p:cNvPr>
          <p:cNvSpPr txBox="1"/>
          <p:nvPr/>
        </p:nvSpPr>
        <p:spPr>
          <a:xfrm>
            <a:off x="1799414" y="17763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40" name="CuadroTexto 39">
            <a:extLst>
              <a:ext uri="{FF2B5EF4-FFF2-40B4-BE49-F238E27FC236}">
                <a16:creationId xmlns:a16="http://schemas.microsoft.com/office/drawing/2014/main" id="{0FF8A4CA-9601-D446-EFC3-DE847359562E}"/>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41" name="CuadroTexto 40">
            <a:extLst>
              <a:ext uri="{FF2B5EF4-FFF2-40B4-BE49-F238E27FC236}">
                <a16:creationId xmlns:a16="http://schemas.microsoft.com/office/drawing/2014/main" id="{C12DA171-8896-E80C-A931-035835ECABAB}"/>
              </a:ext>
            </a:extLst>
          </p:cNvPr>
          <p:cNvSpPr txBox="1"/>
          <p:nvPr/>
        </p:nvSpPr>
        <p:spPr>
          <a:xfrm>
            <a:off x="282972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56" name="CuadroTexto 55">
            <a:extLst>
              <a:ext uri="{FF2B5EF4-FFF2-40B4-BE49-F238E27FC236}">
                <a16:creationId xmlns:a16="http://schemas.microsoft.com/office/drawing/2014/main" id="{15883B79-BA16-7324-5C9F-D0B114E0011A}"/>
              </a:ext>
            </a:extLst>
          </p:cNvPr>
          <p:cNvSpPr txBox="1"/>
          <p:nvPr/>
        </p:nvSpPr>
        <p:spPr>
          <a:xfrm>
            <a:off x="3341657" y="17799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69" name="CuadroTexto 68">
            <a:extLst>
              <a:ext uri="{FF2B5EF4-FFF2-40B4-BE49-F238E27FC236}">
                <a16:creationId xmlns:a16="http://schemas.microsoft.com/office/drawing/2014/main" id="{71FBE064-C9BB-AB4A-A17E-80E3095E1D10}"/>
              </a:ext>
            </a:extLst>
          </p:cNvPr>
          <p:cNvSpPr txBox="1"/>
          <p:nvPr/>
        </p:nvSpPr>
        <p:spPr>
          <a:xfrm>
            <a:off x="2829722" y="17799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70" name="CuadroTexto 69">
            <a:extLst>
              <a:ext uri="{FF2B5EF4-FFF2-40B4-BE49-F238E27FC236}">
                <a16:creationId xmlns:a16="http://schemas.microsoft.com/office/drawing/2014/main" id="{9BD49C88-ADF9-15DD-2B6E-6C9EDAABD1A3}"/>
              </a:ext>
            </a:extLst>
          </p:cNvPr>
          <p:cNvSpPr txBox="1"/>
          <p:nvPr/>
        </p:nvSpPr>
        <p:spPr>
          <a:xfrm>
            <a:off x="3341657" y="220494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16</a:t>
            </a:r>
          </a:p>
        </p:txBody>
      </p:sp>
      <p:sp>
        <p:nvSpPr>
          <p:cNvPr id="71" name="CuadroTexto 70">
            <a:extLst>
              <a:ext uri="{FF2B5EF4-FFF2-40B4-BE49-F238E27FC236}">
                <a16:creationId xmlns:a16="http://schemas.microsoft.com/office/drawing/2014/main" id="{D19BDD9F-9910-266D-9E6C-02E8DA752D25}"/>
              </a:ext>
            </a:extLst>
          </p:cNvPr>
          <p:cNvSpPr txBox="1"/>
          <p:nvPr/>
        </p:nvSpPr>
        <p:spPr>
          <a:xfrm>
            <a:off x="2829722" y="2204947"/>
            <a:ext cx="175877"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72" name="CuadroTexto 71">
            <a:extLst>
              <a:ext uri="{FF2B5EF4-FFF2-40B4-BE49-F238E27FC236}">
                <a16:creationId xmlns:a16="http://schemas.microsoft.com/office/drawing/2014/main" id="{5AFAA942-3CFA-E53C-500D-B71FB287056F}"/>
              </a:ext>
            </a:extLst>
          </p:cNvPr>
          <p:cNvSpPr txBox="1"/>
          <p:nvPr/>
        </p:nvSpPr>
        <p:spPr>
          <a:xfrm>
            <a:off x="3341657" y="26235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23</a:t>
            </a:r>
          </a:p>
        </p:txBody>
      </p:sp>
      <p:sp>
        <p:nvSpPr>
          <p:cNvPr id="73" name="CuadroTexto 72">
            <a:extLst>
              <a:ext uri="{FF2B5EF4-FFF2-40B4-BE49-F238E27FC236}">
                <a16:creationId xmlns:a16="http://schemas.microsoft.com/office/drawing/2014/main" id="{76E77C07-A618-2BA6-B6FC-15D25B40AACE}"/>
              </a:ext>
            </a:extLst>
          </p:cNvPr>
          <p:cNvSpPr txBox="1"/>
          <p:nvPr/>
        </p:nvSpPr>
        <p:spPr>
          <a:xfrm>
            <a:off x="2829722" y="26235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74" name="CuadroTexto 73">
            <a:extLst>
              <a:ext uri="{FF2B5EF4-FFF2-40B4-BE49-F238E27FC236}">
                <a16:creationId xmlns:a16="http://schemas.microsoft.com/office/drawing/2014/main" id="{8859F45A-5338-56DC-A88A-2BB55B2CAC5B}"/>
              </a:ext>
            </a:extLst>
          </p:cNvPr>
          <p:cNvSpPr txBox="1"/>
          <p:nvPr/>
        </p:nvSpPr>
        <p:spPr>
          <a:xfrm>
            <a:off x="3341657" y="30584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30</a:t>
            </a:r>
          </a:p>
        </p:txBody>
      </p:sp>
      <p:sp>
        <p:nvSpPr>
          <p:cNvPr id="75" name="CuadroTexto 74">
            <a:extLst>
              <a:ext uri="{FF2B5EF4-FFF2-40B4-BE49-F238E27FC236}">
                <a16:creationId xmlns:a16="http://schemas.microsoft.com/office/drawing/2014/main" id="{E315129B-9826-115E-7D84-926F44E4F737}"/>
              </a:ext>
            </a:extLst>
          </p:cNvPr>
          <p:cNvSpPr txBox="1"/>
          <p:nvPr/>
        </p:nvSpPr>
        <p:spPr>
          <a:xfrm>
            <a:off x="2829722" y="30584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76" name="CuadroTexto 75">
            <a:extLst>
              <a:ext uri="{FF2B5EF4-FFF2-40B4-BE49-F238E27FC236}">
                <a16:creationId xmlns:a16="http://schemas.microsoft.com/office/drawing/2014/main" id="{3C0A04D9-D629-3F30-9F88-9E7A5CD87E50}"/>
              </a:ext>
            </a:extLst>
          </p:cNvPr>
          <p:cNvSpPr txBox="1"/>
          <p:nvPr/>
        </p:nvSpPr>
        <p:spPr>
          <a:xfrm>
            <a:off x="259703" y="349494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31</a:t>
            </a:r>
          </a:p>
        </p:txBody>
      </p:sp>
      <p:sp>
        <p:nvSpPr>
          <p:cNvPr id="77" name="CuadroTexto 76">
            <a:extLst>
              <a:ext uri="{FF2B5EF4-FFF2-40B4-BE49-F238E27FC236}">
                <a16:creationId xmlns:a16="http://schemas.microsoft.com/office/drawing/2014/main" id="{D320D5C4-4977-CB52-B668-9B1B2933D2DD}"/>
              </a:ext>
            </a:extLst>
          </p:cNvPr>
          <p:cNvSpPr txBox="1"/>
          <p:nvPr/>
        </p:nvSpPr>
        <p:spPr>
          <a:xfrm>
            <a:off x="1284117" y="220661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12</a:t>
            </a:r>
          </a:p>
        </p:txBody>
      </p:sp>
      <p:sp>
        <p:nvSpPr>
          <p:cNvPr id="78" name="CuadroTexto 77">
            <a:extLst>
              <a:ext uri="{FF2B5EF4-FFF2-40B4-BE49-F238E27FC236}">
                <a16:creationId xmlns:a16="http://schemas.microsoft.com/office/drawing/2014/main" id="{855C13BA-832C-236D-C1E0-AAEBFEFF80F1}"/>
              </a:ext>
            </a:extLst>
          </p:cNvPr>
          <p:cNvSpPr txBox="1"/>
          <p:nvPr/>
        </p:nvSpPr>
        <p:spPr>
          <a:xfrm>
            <a:off x="2310231" y="220661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79" name="CuadroTexto 78">
            <a:extLst>
              <a:ext uri="{FF2B5EF4-FFF2-40B4-BE49-F238E27FC236}">
                <a16:creationId xmlns:a16="http://schemas.microsoft.com/office/drawing/2014/main" id="{B9DE021E-8F26-6C82-0FE1-D4ADB78F0B1E}"/>
              </a:ext>
            </a:extLst>
          </p:cNvPr>
          <p:cNvSpPr txBox="1"/>
          <p:nvPr/>
        </p:nvSpPr>
        <p:spPr>
          <a:xfrm>
            <a:off x="1797174" y="220661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80" name="CuadroTexto 79">
            <a:extLst>
              <a:ext uri="{FF2B5EF4-FFF2-40B4-BE49-F238E27FC236}">
                <a16:creationId xmlns:a16="http://schemas.microsoft.com/office/drawing/2014/main" id="{0092B32A-7110-93D5-C275-B4C3C0F6C269}"/>
              </a:ext>
            </a:extLst>
          </p:cNvPr>
          <p:cNvSpPr txBox="1"/>
          <p:nvPr/>
        </p:nvSpPr>
        <p:spPr>
          <a:xfrm>
            <a:off x="1280784" y="263036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81" name="CuadroTexto 80">
            <a:extLst>
              <a:ext uri="{FF2B5EF4-FFF2-40B4-BE49-F238E27FC236}">
                <a16:creationId xmlns:a16="http://schemas.microsoft.com/office/drawing/2014/main" id="{E891EE55-ECE6-433E-3670-277106642EFD}"/>
              </a:ext>
            </a:extLst>
          </p:cNvPr>
          <p:cNvSpPr txBox="1"/>
          <p:nvPr/>
        </p:nvSpPr>
        <p:spPr>
          <a:xfrm>
            <a:off x="2318351" y="3062512"/>
            <a:ext cx="167636" cy="42863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28</a:t>
            </a:r>
          </a:p>
        </p:txBody>
      </p:sp>
      <p:sp>
        <p:nvSpPr>
          <p:cNvPr id="3" name="Rectangle 20">
            <a:extLst>
              <a:ext uri="{FF2B5EF4-FFF2-40B4-BE49-F238E27FC236}">
                <a16:creationId xmlns:a16="http://schemas.microsoft.com/office/drawing/2014/main" id="{4020B334-9DA8-F7F2-DD14-D75944B95677}"/>
              </a:ext>
            </a:extLst>
          </p:cNvPr>
          <p:cNvSpPr>
            <a:spLocks noChangeArrowheads="1"/>
          </p:cNvSpPr>
          <p:nvPr/>
        </p:nvSpPr>
        <p:spPr bwMode="auto">
          <a:xfrm>
            <a:off x="1969117" y="2637353"/>
            <a:ext cx="343498" cy="421315"/>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Tree>
    <p:extLst>
      <p:ext uri="{BB962C8B-B14F-4D97-AF65-F5344CB8AC3E}">
        <p14:creationId xmlns:p14="http://schemas.microsoft.com/office/powerpoint/2010/main" val="46796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Septiembre</a:t>
            </a:r>
          </a:p>
        </p:txBody>
      </p:sp>
      <p:sp>
        <p:nvSpPr>
          <p:cNvPr id="11" name="Bisel 130">
            <a:hlinkClick r:id="" action="ppaction://noaction"/>
            <a:extLst>
              <a:ext uri="{FF2B5EF4-FFF2-40B4-BE49-F238E27FC236}">
                <a16:creationId xmlns:a16="http://schemas.microsoft.com/office/drawing/2014/main" id="{F89973DF-8396-2D2B-3045-75292CC71D8C}"/>
              </a:ext>
            </a:extLst>
          </p:cNvPr>
          <p:cNvSpPr/>
          <p:nvPr/>
        </p:nvSpPr>
        <p:spPr>
          <a:xfrm>
            <a:off x="8271884" y="3267553"/>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SEP</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8" name="Rectángulo redondeado 7">
            <a:extLst>
              <a:ext uri="{FF2B5EF4-FFF2-40B4-BE49-F238E27FC236}">
                <a16:creationId xmlns:a16="http://schemas.microsoft.com/office/drawing/2014/main" id="{CDC97C38-55B5-003B-AA9C-7671F5F96154}"/>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15" name="Elipse 14">
            <a:hlinkClick r:id="" action="ppaction://hlinkshowjump?jump=nextslide"/>
            <a:extLst>
              <a:ext uri="{FF2B5EF4-FFF2-40B4-BE49-F238E27FC236}">
                <a16:creationId xmlns:a16="http://schemas.microsoft.com/office/drawing/2014/main" id="{2B884FED-4512-BD34-36A8-A522089ACB8A}"/>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10">
            <a:extLst>
              <a:ext uri="{FF2B5EF4-FFF2-40B4-BE49-F238E27FC236}">
                <a16:creationId xmlns:a16="http://schemas.microsoft.com/office/drawing/2014/main" id="{41A7FF70-B696-6B99-51A4-7FE105438953}"/>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9" name="Rectángulo redondeado 18">
            <a:extLst>
              <a:ext uri="{FF2B5EF4-FFF2-40B4-BE49-F238E27FC236}">
                <a16:creationId xmlns:a16="http://schemas.microsoft.com/office/drawing/2014/main" id="{78EC5E34-27DE-38FA-F84A-35EDA7BD3AD0}"/>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1" name="Elipse 20">
            <a:hlinkClick r:id="rId4" action="ppaction://hlinksldjump"/>
            <a:extLst>
              <a:ext uri="{FF2B5EF4-FFF2-40B4-BE49-F238E27FC236}">
                <a16:creationId xmlns:a16="http://schemas.microsoft.com/office/drawing/2014/main" id="{3F525694-69B6-AA05-A155-4616DFB6B416}"/>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2" name="Freeform 5">
            <a:hlinkClick r:id="" action="ppaction://noaction"/>
            <a:extLst>
              <a:ext uri="{FF2B5EF4-FFF2-40B4-BE49-F238E27FC236}">
                <a16:creationId xmlns:a16="http://schemas.microsoft.com/office/drawing/2014/main" id="{D3EE7460-C982-B404-69F4-B1624B42D49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3" name="Rectángulo redondeado 22">
            <a:extLst>
              <a:ext uri="{FF2B5EF4-FFF2-40B4-BE49-F238E27FC236}">
                <a16:creationId xmlns:a16="http://schemas.microsoft.com/office/drawing/2014/main" id="{A6D7E51A-90A2-7AFA-618B-52C5E787DA9E}"/>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4" name="Elipse 23">
            <a:hlinkClick r:id="rId5" action="ppaction://hlinksldjump"/>
            <a:extLst>
              <a:ext uri="{FF2B5EF4-FFF2-40B4-BE49-F238E27FC236}">
                <a16:creationId xmlns:a16="http://schemas.microsoft.com/office/drawing/2014/main" id="{FC4DC84A-9F59-CBF5-9934-8A6EECC7C8D2}"/>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5" name="Freeform 5">
            <a:hlinkClick r:id="" action="ppaction://noaction"/>
            <a:extLst>
              <a:ext uri="{FF2B5EF4-FFF2-40B4-BE49-F238E27FC236}">
                <a16:creationId xmlns:a16="http://schemas.microsoft.com/office/drawing/2014/main" id="{2B24768D-94E5-34B2-CD26-83E58C5C729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6" name="Bisel 1">
            <a:hlinkClick r:id="rId6" action="ppaction://hlinksldjump"/>
            <a:extLst>
              <a:ext uri="{FF2B5EF4-FFF2-40B4-BE49-F238E27FC236}">
                <a16:creationId xmlns:a16="http://schemas.microsoft.com/office/drawing/2014/main" id="{E2510361-786A-95B6-18E7-2574C635D57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7" name="Bisel 131">
            <a:hlinkClick r:id="rId4" action="ppaction://hlinksldjump"/>
            <a:extLst>
              <a:ext uri="{FF2B5EF4-FFF2-40B4-BE49-F238E27FC236}">
                <a16:creationId xmlns:a16="http://schemas.microsoft.com/office/drawing/2014/main" id="{B2C0D0E7-108C-EB6B-0075-CDD8F51E637A}"/>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29" name="Bisel 132">
            <a:hlinkClick r:id="rId7" action="ppaction://hlinksldjump"/>
            <a:extLst>
              <a:ext uri="{FF2B5EF4-FFF2-40B4-BE49-F238E27FC236}">
                <a16:creationId xmlns:a16="http://schemas.microsoft.com/office/drawing/2014/main" id="{0C3CC9DE-FC65-0302-3861-94957E6D9D4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0" name="Bisel 133">
            <a:hlinkClick r:id="rId8" action="ppaction://hlinksldjump"/>
            <a:extLst>
              <a:ext uri="{FF2B5EF4-FFF2-40B4-BE49-F238E27FC236}">
                <a16:creationId xmlns:a16="http://schemas.microsoft.com/office/drawing/2014/main" id="{76387A0F-1A32-FEF5-3C90-DB6E73B1D88D}"/>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1" name="Bisel 121">
            <a:hlinkClick r:id="rId9" action="ppaction://hlinksldjump"/>
            <a:extLst>
              <a:ext uri="{FF2B5EF4-FFF2-40B4-BE49-F238E27FC236}">
                <a16:creationId xmlns:a16="http://schemas.microsoft.com/office/drawing/2014/main" id="{211BAEF3-33AA-0B96-4B30-759F6535EE0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10" action="ppaction://hlinksldjump"/>
            <a:extLst>
              <a:ext uri="{FF2B5EF4-FFF2-40B4-BE49-F238E27FC236}">
                <a16:creationId xmlns:a16="http://schemas.microsoft.com/office/drawing/2014/main" id="{0407444C-1ED7-F247-CB35-97A58E05F509}"/>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8" name="Bisel 125">
            <a:hlinkClick r:id="rId11" action="ppaction://hlinksldjump"/>
            <a:extLst>
              <a:ext uri="{FF2B5EF4-FFF2-40B4-BE49-F238E27FC236}">
                <a16:creationId xmlns:a16="http://schemas.microsoft.com/office/drawing/2014/main" id="{E98D697D-36D3-F0E1-F4D6-4850B130910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2" name="Bisel 126">
            <a:hlinkClick r:id="rId12" action="ppaction://hlinksldjump"/>
            <a:extLst>
              <a:ext uri="{FF2B5EF4-FFF2-40B4-BE49-F238E27FC236}">
                <a16:creationId xmlns:a16="http://schemas.microsoft.com/office/drawing/2014/main" id="{00FA461E-045C-ADEA-6097-9B1BC50D8D87}"/>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13" action="ppaction://hlinksldjump"/>
            <a:extLst>
              <a:ext uri="{FF2B5EF4-FFF2-40B4-BE49-F238E27FC236}">
                <a16:creationId xmlns:a16="http://schemas.microsoft.com/office/drawing/2014/main" id="{7C6ED107-2B3F-8211-D849-AC2C0365B088}"/>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5" name="Bisel 128">
            <a:hlinkClick r:id="rId14" action="ppaction://hlinksldjump"/>
            <a:extLst>
              <a:ext uri="{FF2B5EF4-FFF2-40B4-BE49-F238E27FC236}">
                <a16:creationId xmlns:a16="http://schemas.microsoft.com/office/drawing/2014/main" id="{4AACAF5D-1A7A-6F20-9238-5DAB26458CE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6" name="Bisel 129">
            <a:hlinkClick r:id="rId5" action="ppaction://hlinksldjump"/>
            <a:extLst>
              <a:ext uri="{FF2B5EF4-FFF2-40B4-BE49-F238E27FC236}">
                <a16:creationId xmlns:a16="http://schemas.microsoft.com/office/drawing/2014/main" id="{525EBA1B-3428-92FF-54DA-3A555B4448BC}"/>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 name="CuadroTexto 1">
            <a:extLst>
              <a:ext uri="{FF2B5EF4-FFF2-40B4-BE49-F238E27FC236}">
                <a16:creationId xmlns:a16="http://schemas.microsoft.com/office/drawing/2014/main" id="{FA94A20D-8AAC-712A-113D-0379EF2428EC}"/>
              </a:ext>
            </a:extLst>
          </p:cNvPr>
          <p:cNvSpPr txBox="1"/>
          <p:nvPr/>
        </p:nvSpPr>
        <p:spPr>
          <a:xfrm>
            <a:off x="1795545" y="13439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3" name="CuadroTexto 2">
            <a:extLst>
              <a:ext uri="{FF2B5EF4-FFF2-40B4-BE49-F238E27FC236}">
                <a16:creationId xmlns:a16="http://schemas.microsoft.com/office/drawing/2014/main" id="{38D2BC36-E29D-ACA1-B901-F2B68965E0A0}"/>
              </a:ext>
            </a:extLst>
          </p:cNvPr>
          <p:cNvSpPr txBox="1"/>
          <p:nvPr/>
        </p:nvSpPr>
        <p:spPr>
          <a:xfrm>
            <a:off x="767685"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a:t>
            </a:r>
          </a:p>
        </p:txBody>
      </p:sp>
      <p:sp>
        <p:nvSpPr>
          <p:cNvPr id="4" name="CuadroTexto 3">
            <a:extLst>
              <a:ext uri="{FF2B5EF4-FFF2-40B4-BE49-F238E27FC236}">
                <a16:creationId xmlns:a16="http://schemas.microsoft.com/office/drawing/2014/main" id="{86B59F34-A142-8F04-FDB9-E70F3A0D0C1A}"/>
              </a:ext>
            </a:extLst>
          </p:cNvPr>
          <p:cNvSpPr txBox="1"/>
          <p:nvPr/>
        </p:nvSpPr>
        <p:spPr>
          <a:xfrm>
            <a:off x="12804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9" name="CuadroTexto 8">
            <a:extLst>
              <a:ext uri="{FF2B5EF4-FFF2-40B4-BE49-F238E27FC236}">
                <a16:creationId xmlns:a16="http://schemas.microsoft.com/office/drawing/2014/main" id="{F89E7489-06EA-837C-3DE9-91FC17E84678}"/>
              </a:ext>
            </a:extLst>
          </p:cNvPr>
          <p:cNvSpPr txBox="1"/>
          <p:nvPr/>
        </p:nvSpPr>
        <p:spPr>
          <a:xfrm>
            <a:off x="2317787" y="1343925"/>
            <a:ext cx="197644" cy="43183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4</a:t>
            </a:r>
          </a:p>
        </p:txBody>
      </p:sp>
      <p:sp>
        <p:nvSpPr>
          <p:cNvPr id="10" name="CuadroTexto 9">
            <a:extLst>
              <a:ext uri="{FF2B5EF4-FFF2-40B4-BE49-F238E27FC236}">
                <a16:creationId xmlns:a16="http://schemas.microsoft.com/office/drawing/2014/main" id="{41E9BD23-3511-B52B-5239-21552BD8549A}"/>
              </a:ext>
            </a:extLst>
          </p:cNvPr>
          <p:cNvSpPr txBox="1"/>
          <p:nvPr/>
        </p:nvSpPr>
        <p:spPr>
          <a:xfrm>
            <a:off x="283048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12" name="CuadroTexto 11">
            <a:extLst>
              <a:ext uri="{FF2B5EF4-FFF2-40B4-BE49-F238E27FC236}">
                <a16:creationId xmlns:a16="http://schemas.microsoft.com/office/drawing/2014/main" id="{0F526428-DEAC-6A30-90C0-1B471F2C1485}"/>
              </a:ext>
            </a:extLst>
          </p:cNvPr>
          <p:cNvSpPr txBox="1"/>
          <p:nvPr/>
        </p:nvSpPr>
        <p:spPr>
          <a:xfrm>
            <a:off x="261715" y="1772550"/>
            <a:ext cx="197644" cy="43183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13" name="CuadroTexto 12">
            <a:extLst>
              <a:ext uri="{FF2B5EF4-FFF2-40B4-BE49-F238E27FC236}">
                <a16:creationId xmlns:a16="http://schemas.microsoft.com/office/drawing/2014/main" id="{077B2E77-4E1E-155B-8A55-1D45A9CE8C77}"/>
              </a:ext>
            </a:extLst>
          </p:cNvPr>
          <p:cNvSpPr txBox="1"/>
          <p:nvPr/>
        </p:nvSpPr>
        <p:spPr>
          <a:xfrm>
            <a:off x="1795454" y="1781758"/>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14" name="CuadroTexto 13">
            <a:extLst>
              <a:ext uri="{FF2B5EF4-FFF2-40B4-BE49-F238E27FC236}">
                <a16:creationId xmlns:a16="http://schemas.microsoft.com/office/drawing/2014/main" id="{B735F615-6DD6-CC4D-2401-E47493729F42}"/>
              </a:ext>
            </a:extLst>
          </p:cNvPr>
          <p:cNvSpPr txBox="1"/>
          <p:nvPr/>
        </p:nvSpPr>
        <p:spPr>
          <a:xfrm>
            <a:off x="2313070" y="17725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17" name="CuadroTexto 16">
            <a:extLst>
              <a:ext uri="{FF2B5EF4-FFF2-40B4-BE49-F238E27FC236}">
                <a16:creationId xmlns:a16="http://schemas.microsoft.com/office/drawing/2014/main" id="{52ADB133-2EF4-2CEE-A97A-421BA9BC8FD2}"/>
              </a:ext>
            </a:extLst>
          </p:cNvPr>
          <p:cNvSpPr txBox="1"/>
          <p:nvPr/>
        </p:nvSpPr>
        <p:spPr>
          <a:xfrm>
            <a:off x="1285210"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47" name="CuadroTexto 46">
            <a:extLst>
              <a:ext uri="{FF2B5EF4-FFF2-40B4-BE49-F238E27FC236}">
                <a16:creationId xmlns:a16="http://schemas.microsoft.com/office/drawing/2014/main" id="{8EA8E057-C4B0-7EB5-347F-CE0689DF97AC}"/>
              </a:ext>
            </a:extLst>
          </p:cNvPr>
          <p:cNvSpPr txBox="1"/>
          <p:nvPr/>
        </p:nvSpPr>
        <p:spPr>
          <a:xfrm>
            <a:off x="774794" y="17758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51" name="CuadroTexto 50">
            <a:extLst>
              <a:ext uri="{FF2B5EF4-FFF2-40B4-BE49-F238E27FC236}">
                <a16:creationId xmlns:a16="http://schemas.microsoft.com/office/drawing/2014/main" id="{8D485C41-3DC2-463E-D35B-9E9824996010}"/>
              </a:ext>
            </a:extLst>
          </p:cNvPr>
          <p:cNvSpPr txBox="1"/>
          <p:nvPr/>
        </p:nvSpPr>
        <p:spPr>
          <a:xfrm>
            <a:off x="283048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58" name="CuadroTexto 57">
            <a:extLst>
              <a:ext uri="{FF2B5EF4-FFF2-40B4-BE49-F238E27FC236}">
                <a16:creationId xmlns:a16="http://schemas.microsoft.com/office/drawing/2014/main" id="{76D6BF43-A733-2A5F-30D0-F55ED10C0858}"/>
              </a:ext>
            </a:extLst>
          </p:cNvPr>
          <p:cNvSpPr txBox="1"/>
          <p:nvPr/>
        </p:nvSpPr>
        <p:spPr>
          <a:xfrm>
            <a:off x="1800262" y="2207525"/>
            <a:ext cx="197644" cy="42231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60" name="CuadroTexto 59">
            <a:extLst>
              <a:ext uri="{FF2B5EF4-FFF2-40B4-BE49-F238E27FC236}">
                <a16:creationId xmlns:a16="http://schemas.microsoft.com/office/drawing/2014/main" id="{1CAFE3DC-F293-CD63-09E3-D713886FBDD3}"/>
              </a:ext>
            </a:extLst>
          </p:cNvPr>
          <p:cNvSpPr txBox="1"/>
          <p:nvPr/>
        </p:nvSpPr>
        <p:spPr>
          <a:xfrm>
            <a:off x="774023" y="2209304"/>
            <a:ext cx="503975"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15</a:t>
            </a:r>
          </a:p>
        </p:txBody>
      </p:sp>
      <p:sp>
        <p:nvSpPr>
          <p:cNvPr id="61" name="CuadroTexto 60">
            <a:extLst>
              <a:ext uri="{FF2B5EF4-FFF2-40B4-BE49-F238E27FC236}">
                <a16:creationId xmlns:a16="http://schemas.microsoft.com/office/drawing/2014/main" id="{8716B19B-7466-D307-1393-F8124CBA5743}"/>
              </a:ext>
            </a:extLst>
          </p:cNvPr>
          <p:cNvSpPr txBox="1"/>
          <p:nvPr/>
        </p:nvSpPr>
        <p:spPr>
          <a:xfrm>
            <a:off x="2317787" y="2207525"/>
            <a:ext cx="197644" cy="42231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64" name="CuadroTexto 63">
            <a:extLst>
              <a:ext uri="{FF2B5EF4-FFF2-40B4-BE49-F238E27FC236}">
                <a16:creationId xmlns:a16="http://schemas.microsoft.com/office/drawing/2014/main" id="{56F4A473-25AD-50F7-E1D5-BF4CE8568406}"/>
              </a:ext>
            </a:extLst>
          </p:cNvPr>
          <p:cNvSpPr txBox="1"/>
          <p:nvPr/>
        </p:nvSpPr>
        <p:spPr>
          <a:xfrm>
            <a:off x="2830482"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65" name="CuadroTexto 64">
            <a:extLst>
              <a:ext uri="{FF2B5EF4-FFF2-40B4-BE49-F238E27FC236}">
                <a16:creationId xmlns:a16="http://schemas.microsoft.com/office/drawing/2014/main" id="{181925FE-1BA2-F62D-F349-1D8A1A2327EA}"/>
              </a:ext>
            </a:extLst>
          </p:cNvPr>
          <p:cNvSpPr txBox="1"/>
          <p:nvPr/>
        </p:nvSpPr>
        <p:spPr>
          <a:xfrm>
            <a:off x="261715" y="2625536"/>
            <a:ext cx="197644" cy="43902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66" name="CuadroTexto 65">
            <a:extLst>
              <a:ext uri="{FF2B5EF4-FFF2-40B4-BE49-F238E27FC236}">
                <a16:creationId xmlns:a16="http://schemas.microsoft.com/office/drawing/2014/main" id="{A48273C1-1B55-1831-C462-E6E98A524852}"/>
              </a:ext>
            </a:extLst>
          </p:cNvPr>
          <p:cNvSpPr txBox="1"/>
          <p:nvPr/>
        </p:nvSpPr>
        <p:spPr>
          <a:xfrm>
            <a:off x="1795545" y="26297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67" name="CuadroTexto 66">
            <a:extLst>
              <a:ext uri="{FF2B5EF4-FFF2-40B4-BE49-F238E27FC236}">
                <a16:creationId xmlns:a16="http://schemas.microsoft.com/office/drawing/2014/main" id="{7134E568-D3C4-0BE6-6BEA-5C8464D8E7EA}"/>
              </a:ext>
            </a:extLst>
          </p:cNvPr>
          <p:cNvSpPr txBox="1"/>
          <p:nvPr/>
        </p:nvSpPr>
        <p:spPr>
          <a:xfrm>
            <a:off x="767685"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22</a:t>
            </a:r>
          </a:p>
        </p:txBody>
      </p:sp>
      <p:sp>
        <p:nvSpPr>
          <p:cNvPr id="68" name="CuadroTexto 67">
            <a:extLst>
              <a:ext uri="{FF2B5EF4-FFF2-40B4-BE49-F238E27FC236}">
                <a16:creationId xmlns:a16="http://schemas.microsoft.com/office/drawing/2014/main" id="{E7EEA277-38D9-A99A-0050-F9AF5307C544}"/>
              </a:ext>
            </a:extLst>
          </p:cNvPr>
          <p:cNvSpPr txBox="1"/>
          <p:nvPr/>
        </p:nvSpPr>
        <p:spPr>
          <a:xfrm>
            <a:off x="1280402"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23</a:t>
            </a:r>
          </a:p>
        </p:txBody>
      </p:sp>
      <p:sp>
        <p:nvSpPr>
          <p:cNvPr id="69" name="CuadroTexto 68">
            <a:extLst>
              <a:ext uri="{FF2B5EF4-FFF2-40B4-BE49-F238E27FC236}">
                <a16:creationId xmlns:a16="http://schemas.microsoft.com/office/drawing/2014/main" id="{21853F07-2E89-54D9-B9FC-5DDED4DB226A}"/>
              </a:ext>
            </a:extLst>
          </p:cNvPr>
          <p:cNvSpPr txBox="1"/>
          <p:nvPr/>
        </p:nvSpPr>
        <p:spPr>
          <a:xfrm>
            <a:off x="2313070" y="26329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25</a:t>
            </a:r>
          </a:p>
        </p:txBody>
      </p:sp>
      <p:sp>
        <p:nvSpPr>
          <p:cNvPr id="71" name="CuadroTexto 70">
            <a:extLst>
              <a:ext uri="{FF2B5EF4-FFF2-40B4-BE49-F238E27FC236}">
                <a16:creationId xmlns:a16="http://schemas.microsoft.com/office/drawing/2014/main" id="{79DEAF82-8A4C-8463-2611-96567E4133B5}"/>
              </a:ext>
            </a:extLst>
          </p:cNvPr>
          <p:cNvSpPr txBox="1"/>
          <p:nvPr/>
        </p:nvSpPr>
        <p:spPr>
          <a:xfrm>
            <a:off x="2830482"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72" name="CuadroTexto 71">
            <a:extLst>
              <a:ext uri="{FF2B5EF4-FFF2-40B4-BE49-F238E27FC236}">
                <a16:creationId xmlns:a16="http://schemas.microsoft.com/office/drawing/2014/main" id="{B757ADFF-6DC9-2F2C-61D3-F51E579A7FB6}"/>
              </a:ext>
            </a:extLst>
          </p:cNvPr>
          <p:cNvSpPr txBox="1"/>
          <p:nvPr/>
        </p:nvSpPr>
        <p:spPr>
          <a:xfrm>
            <a:off x="261715" y="3063978"/>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74" name="CuadroTexto 73">
            <a:extLst>
              <a:ext uri="{FF2B5EF4-FFF2-40B4-BE49-F238E27FC236}">
                <a16:creationId xmlns:a16="http://schemas.microsoft.com/office/drawing/2014/main" id="{456FDC33-EEC1-32BA-6A8B-C9861538B21D}"/>
              </a:ext>
            </a:extLst>
          </p:cNvPr>
          <p:cNvSpPr txBox="1"/>
          <p:nvPr/>
        </p:nvSpPr>
        <p:spPr>
          <a:xfrm>
            <a:off x="1296509" y="3063978"/>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76" name="Rectangle 20">
            <a:extLst>
              <a:ext uri="{FF2B5EF4-FFF2-40B4-BE49-F238E27FC236}">
                <a16:creationId xmlns:a16="http://schemas.microsoft.com/office/drawing/2014/main" id="{608863AF-7484-8DD7-D887-FB39A0EC3213}"/>
              </a:ext>
            </a:extLst>
          </p:cNvPr>
          <p:cNvSpPr>
            <a:spLocks noChangeArrowheads="1"/>
          </p:cNvSpPr>
          <p:nvPr/>
        </p:nvSpPr>
        <p:spPr bwMode="auto">
          <a:xfrm>
            <a:off x="2513389" y="1343960"/>
            <a:ext cx="314823" cy="225671"/>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77" name="Rectangle 20">
            <a:extLst>
              <a:ext uri="{FF2B5EF4-FFF2-40B4-BE49-F238E27FC236}">
                <a16:creationId xmlns:a16="http://schemas.microsoft.com/office/drawing/2014/main" id="{D4499543-6D88-C5D0-7D94-83015B263DDC}"/>
              </a:ext>
            </a:extLst>
          </p:cNvPr>
          <p:cNvSpPr>
            <a:spLocks noChangeArrowheads="1"/>
          </p:cNvSpPr>
          <p:nvPr/>
        </p:nvSpPr>
        <p:spPr bwMode="auto">
          <a:xfrm>
            <a:off x="460596" y="1773445"/>
            <a:ext cx="309870" cy="223446"/>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80" name="Rectangle 20">
            <a:extLst>
              <a:ext uri="{FF2B5EF4-FFF2-40B4-BE49-F238E27FC236}">
                <a16:creationId xmlns:a16="http://schemas.microsoft.com/office/drawing/2014/main" id="{CDDC8A8E-7D4A-DFE7-4E86-2B6CEF37B973}"/>
              </a:ext>
            </a:extLst>
          </p:cNvPr>
          <p:cNvSpPr>
            <a:spLocks noChangeArrowheads="1"/>
          </p:cNvSpPr>
          <p:nvPr/>
        </p:nvSpPr>
        <p:spPr bwMode="auto">
          <a:xfrm>
            <a:off x="2512244" y="1575945"/>
            <a:ext cx="318226" cy="199815"/>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81" name="Rectangle 20">
            <a:extLst>
              <a:ext uri="{FF2B5EF4-FFF2-40B4-BE49-F238E27FC236}">
                <a16:creationId xmlns:a16="http://schemas.microsoft.com/office/drawing/2014/main" id="{8D1EFEF5-1268-DFA3-1776-CFA41C7F3354}"/>
              </a:ext>
            </a:extLst>
          </p:cNvPr>
          <p:cNvSpPr>
            <a:spLocks noChangeArrowheads="1"/>
          </p:cNvSpPr>
          <p:nvPr/>
        </p:nvSpPr>
        <p:spPr bwMode="auto">
          <a:xfrm>
            <a:off x="458985" y="3064559"/>
            <a:ext cx="314302" cy="215955"/>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82" name="Rectangle 20">
            <a:extLst>
              <a:ext uri="{FF2B5EF4-FFF2-40B4-BE49-F238E27FC236}">
                <a16:creationId xmlns:a16="http://schemas.microsoft.com/office/drawing/2014/main" id="{81B7FDDC-339E-5463-A827-5113F2A68F6C}"/>
              </a:ext>
            </a:extLst>
          </p:cNvPr>
          <p:cNvSpPr>
            <a:spLocks noChangeArrowheads="1"/>
          </p:cNvSpPr>
          <p:nvPr/>
        </p:nvSpPr>
        <p:spPr bwMode="auto">
          <a:xfrm>
            <a:off x="1995366" y="1778900"/>
            <a:ext cx="322421" cy="423114"/>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86" name="Rectangle 20">
            <a:extLst>
              <a:ext uri="{FF2B5EF4-FFF2-40B4-BE49-F238E27FC236}">
                <a16:creationId xmlns:a16="http://schemas.microsoft.com/office/drawing/2014/main" id="{EFB25D63-EF98-7328-5AC9-859E19E1166A}"/>
              </a:ext>
            </a:extLst>
          </p:cNvPr>
          <p:cNvSpPr>
            <a:spLocks noChangeArrowheads="1"/>
          </p:cNvSpPr>
          <p:nvPr/>
        </p:nvSpPr>
        <p:spPr bwMode="auto">
          <a:xfrm>
            <a:off x="461175" y="2633638"/>
            <a:ext cx="313592" cy="428625"/>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87" name="Rectangle 20">
            <a:extLst>
              <a:ext uri="{FF2B5EF4-FFF2-40B4-BE49-F238E27FC236}">
                <a16:creationId xmlns:a16="http://schemas.microsoft.com/office/drawing/2014/main" id="{6729E861-A9C5-375A-7A36-7D83BFC4A410}"/>
              </a:ext>
            </a:extLst>
          </p:cNvPr>
          <p:cNvSpPr>
            <a:spLocks noChangeArrowheads="1"/>
          </p:cNvSpPr>
          <p:nvPr/>
        </p:nvSpPr>
        <p:spPr bwMode="auto">
          <a:xfrm>
            <a:off x="1479553" y="2210894"/>
            <a:ext cx="318758" cy="208449"/>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93" name="Rectangle 20">
            <a:extLst>
              <a:ext uri="{FF2B5EF4-FFF2-40B4-BE49-F238E27FC236}">
                <a16:creationId xmlns:a16="http://schemas.microsoft.com/office/drawing/2014/main" id="{3255FEDF-37B6-7CAD-9CBD-7E6D53D4E4F3}"/>
              </a:ext>
            </a:extLst>
          </p:cNvPr>
          <p:cNvSpPr>
            <a:spLocks noChangeArrowheads="1"/>
          </p:cNvSpPr>
          <p:nvPr/>
        </p:nvSpPr>
        <p:spPr bwMode="auto">
          <a:xfrm>
            <a:off x="2504284" y="2200128"/>
            <a:ext cx="316750" cy="435864"/>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99" name="Rectangle 20">
            <a:extLst>
              <a:ext uri="{FF2B5EF4-FFF2-40B4-BE49-F238E27FC236}">
                <a16:creationId xmlns:a16="http://schemas.microsoft.com/office/drawing/2014/main" id="{AF2912A8-EAD8-8680-85CF-DA54B4FAC28D}"/>
              </a:ext>
            </a:extLst>
          </p:cNvPr>
          <p:cNvSpPr>
            <a:spLocks noChangeArrowheads="1"/>
          </p:cNvSpPr>
          <p:nvPr/>
        </p:nvSpPr>
        <p:spPr bwMode="auto">
          <a:xfrm>
            <a:off x="465334" y="3282809"/>
            <a:ext cx="309185" cy="200859"/>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94" name="Rectangle 20">
            <a:extLst>
              <a:ext uri="{FF2B5EF4-FFF2-40B4-BE49-F238E27FC236}">
                <a16:creationId xmlns:a16="http://schemas.microsoft.com/office/drawing/2014/main" id="{422E88C4-A493-66C7-EC50-CA6229E7472B}"/>
              </a:ext>
            </a:extLst>
          </p:cNvPr>
          <p:cNvSpPr>
            <a:spLocks noChangeArrowheads="1"/>
          </p:cNvSpPr>
          <p:nvPr/>
        </p:nvSpPr>
        <p:spPr bwMode="auto">
          <a:xfrm>
            <a:off x="1494165" y="3064917"/>
            <a:ext cx="307486" cy="417020"/>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
        <p:nvSpPr>
          <p:cNvPr id="100" name="Rectangle 20">
            <a:extLst>
              <a:ext uri="{FF2B5EF4-FFF2-40B4-BE49-F238E27FC236}">
                <a16:creationId xmlns:a16="http://schemas.microsoft.com/office/drawing/2014/main" id="{2C584581-EE6D-84C8-72A2-11F222C1772D}"/>
              </a:ext>
            </a:extLst>
          </p:cNvPr>
          <p:cNvSpPr>
            <a:spLocks noChangeArrowheads="1"/>
          </p:cNvSpPr>
          <p:nvPr/>
        </p:nvSpPr>
        <p:spPr bwMode="auto">
          <a:xfrm>
            <a:off x="456960" y="2001881"/>
            <a:ext cx="317097" cy="207495"/>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102" name="CuadroTexto 101">
            <a:extLst>
              <a:ext uri="{FF2B5EF4-FFF2-40B4-BE49-F238E27FC236}">
                <a16:creationId xmlns:a16="http://schemas.microsoft.com/office/drawing/2014/main" id="{50338564-7C47-E5D1-D434-F8B128B5CD50}"/>
              </a:ext>
            </a:extLst>
          </p:cNvPr>
          <p:cNvSpPr txBox="1"/>
          <p:nvPr/>
        </p:nvSpPr>
        <p:spPr>
          <a:xfrm>
            <a:off x="1283939" y="2203033"/>
            <a:ext cx="197644" cy="42946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01" name="Rectangle 20">
            <a:extLst>
              <a:ext uri="{FF2B5EF4-FFF2-40B4-BE49-F238E27FC236}">
                <a16:creationId xmlns:a16="http://schemas.microsoft.com/office/drawing/2014/main" id="{824FBF6B-F325-0DFC-7915-6F6D1DED0263}"/>
              </a:ext>
            </a:extLst>
          </p:cNvPr>
          <p:cNvSpPr>
            <a:spLocks noChangeArrowheads="1"/>
          </p:cNvSpPr>
          <p:nvPr/>
        </p:nvSpPr>
        <p:spPr bwMode="auto">
          <a:xfrm>
            <a:off x="1479792" y="2423922"/>
            <a:ext cx="320129" cy="210266"/>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JUL-26</a:t>
            </a:r>
          </a:p>
        </p:txBody>
      </p:sp>
      <p:sp>
        <p:nvSpPr>
          <p:cNvPr id="5" name="CuadroTexto 4">
            <a:extLst>
              <a:ext uri="{FF2B5EF4-FFF2-40B4-BE49-F238E27FC236}">
                <a16:creationId xmlns:a16="http://schemas.microsoft.com/office/drawing/2014/main" id="{20FDD783-887F-1236-A22B-F9E32BFC83EF}"/>
              </a:ext>
            </a:extLst>
          </p:cNvPr>
          <p:cNvSpPr txBox="1"/>
          <p:nvPr/>
        </p:nvSpPr>
        <p:spPr>
          <a:xfrm>
            <a:off x="334563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6" name="CuadroTexto 5">
            <a:extLst>
              <a:ext uri="{FF2B5EF4-FFF2-40B4-BE49-F238E27FC236}">
                <a16:creationId xmlns:a16="http://schemas.microsoft.com/office/drawing/2014/main" id="{B68372C1-9ADD-3BC5-6F15-E1AA6E6234C3}"/>
              </a:ext>
            </a:extLst>
          </p:cNvPr>
          <p:cNvSpPr txBox="1"/>
          <p:nvPr/>
        </p:nvSpPr>
        <p:spPr>
          <a:xfrm>
            <a:off x="334563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7" name="CuadroTexto 6">
            <a:extLst>
              <a:ext uri="{FF2B5EF4-FFF2-40B4-BE49-F238E27FC236}">
                <a16:creationId xmlns:a16="http://schemas.microsoft.com/office/drawing/2014/main" id="{671A91A9-CE9B-013D-7A27-17BADC3C7CF3}"/>
              </a:ext>
            </a:extLst>
          </p:cNvPr>
          <p:cNvSpPr txBox="1"/>
          <p:nvPr/>
        </p:nvSpPr>
        <p:spPr>
          <a:xfrm>
            <a:off x="3345637"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20" name="CuadroTexto 19">
            <a:extLst>
              <a:ext uri="{FF2B5EF4-FFF2-40B4-BE49-F238E27FC236}">
                <a16:creationId xmlns:a16="http://schemas.microsoft.com/office/drawing/2014/main" id="{48888BE6-501F-D3C2-FE48-EE4F0F457E3F}"/>
              </a:ext>
            </a:extLst>
          </p:cNvPr>
          <p:cNvSpPr txBox="1"/>
          <p:nvPr/>
        </p:nvSpPr>
        <p:spPr>
          <a:xfrm>
            <a:off x="3345637"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28" name="CuadroTexto 27">
            <a:extLst>
              <a:ext uri="{FF2B5EF4-FFF2-40B4-BE49-F238E27FC236}">
                <a16:creationId xmlns:a16="http://schemas.microsoft.com/office/drawing/2014/main" id="{9230559A-7D3B-3EF2-2500-F9855D8D5332}"/>
              </a:ext>
            </a:extLst>
          </p:cNvPr>
          <p:cNvSpPr txBox="1"/>
          <p:nvPr/>
        </p:nvSpPr>
        <p:spPr>
          <a:xfrm>
            <a:off x="261116" y="220078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32" name="CuadroTexto 31">
            <a:extLst>
              <a:ext uri="{FF2B5EF4-FFF2-40B4-BE49-F238E27FC236}">
                <a16:creationId xmlns:a16="http://schemas.microsoft.com/office/drawing/2014/main" id="{6BC8AFF0-78A0-D474-06E2-F79E5575157E}"/>
              </a:ext>
            </a:extLst>
          </p:cNvPr>
          <p:cNvSpPr txBox="1"/>
          <p:nvPr/>
        </p:nvSpPr>
        <p:spPr>
          <a:xfrm>
            <a:off x="767685" y="3058368"/>
            <a:ext cx="515143" cy="432485"/>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157276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Septiembre</a:t>
            </a:r>
          </a:p>
        </p:txBody>
      </p:sp>
      <p:sp>
        <p:nvSpPr>
          <p:cNvPr id="58" name="Bisel 130">
            <a:hlinkClick r:id="" action="ppaction://noaction"/>
            <a:extLst>
              <a:ext uri="{FF2B5EF4-FFF2-40B4-BE49-F238E27FC236}">
                <a16:creationId xmlns:a16="http://schemas.microsoft.com/office/drawing/2014/main" id="{92023775-F7F2-433C-0D52-F777F1BFB840}"/>
              </a:ext>
            </a:extLst>
          </p:cNvPr>
          <p:cNvSpPr/>
          <p:nvPr/>
        </p:nvSpPr>
        <p:spPr>
          <a:xfrm>
            <a:off x="8271884" y="3267553"/>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SEP</a:t>
            </a:r>
          </a:p>
        </p:txBody>
      </p:sp>
      <p:sp>
        <p:nvSpPr>
          <p:cNvPr id="3" name="Rectángulo redondeado 142">
            <a:extLst>
              <a:ext uri="{FF2B5EF4-FFF2-40B4-BE49-F238E27FC236}">
                <a16:creationId xmlns:a16="http://schemas.microsoft.com/office/drawing/2014/main" id="{A300B7A3-97E6-CC19-6DD1-26668EACD5B5}"/>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4" name="Rectángulo redondeado 146">
            <a:extLst>
              <a:ext uri="{FF2B5EF4-FFF2-40B4-BE49-F238E27FC236}">
                <a16:creationId xmlns:a16="http://schemas.microsoft.com/office/drawing/2014/main" id="{0B45CA3D-5597-28F0-91D6-C564DE9F77D5}"/>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7" name="Elipse 6">
            <a:hlinkClick r:id="rId2" action="ppaction://hlinksldjump"/>
            <a:extLst>
              <a:ext uri="{FF2B5EF4-FFF2-40B4-BE49-F238E27FC236}">
                <a16:creationId xmlns:a16="http://schemas.microsoft.com/office/drawing/2014/main" id="{9563085D-B152-B209-C796-13D0974519CA}"/>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4" name="Freeform 5">
            <a:hlinkClick r:id="" action="ppaction://noaction"/>
            <a:extLst>
              <a:ext uri="{FF2B5EF4-FFF2-40B4-BE49-F238E27FC236}">
                <a16:creationId xmlns:a16="http://schemas.microsoft.com/office/drawing/2014/main" id="{407BA8AC-ACC8-660C-20E4-4A72E0840424}"/>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5" name="Elipse 14">
            <a:hlinkClick r:id="" action="ppaction://hlinkshowjump?jump=previousslide"/>
            <a:extLst>
              <a:ext uri="{FF2B5EF4-FFF2-40B4-BE49-F238E27FC236}">
                <a16:creationId xmlns:a16="http://schemas.microsoft.com/office/drawing/2014/main" id="{C067CE16-3385-2680-2B6F-56DE97D3B55D}"/>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7" name="Freeform 10">
            <a:extLst>
              <a:ext uri="{FF2B5EF4-FFF2-40B4-BE49-F238E27FC236}">
                <a16:creationId xmlns:a16="http://schemas.microsoft.com/office/drawing/2014/main" id="{1651FAAD-8BD2-FD08-986F-48A36B6241D7}"/>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1" name="Rectángulo redondeado 20">
            <a:extLst>
              <a:ext uri="{FF2B5EF4-FFF2-40B4-BE49-F238E27FC236}">
                <a16:creationId xmlns:a16="http://schemas.microsoft.com/office/drawing/2014/main" id="{4FC52EA5-BA0B-7B5D-9F52-8A4F4D830609}"/>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22" name="Elipse 21">
            <a:hlinkClick r:id="rId3" action="ppaction://hlinksldjump"/>
            <a:extLst>
              <a:ext uri="{FF2B5EF4-FFF2-40B4-BE49-F238E27FC236}">
                <a16:creationId xmlns:a16="http://schemas.microsoft.com/office/drawing/2014/main" id="{943BF751-196F-64E6-3D73-86BC1F1073D3}"/>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C42964FB-36F6-1ECD-913C-5C1AC48C7D0A}"/>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4" name="Bisel 1">
            <a:hlinkClick r:id="rId4" action="ppaction://hlinksldjump"/>
            <a:extLst>
              <a:ext uri="{FF2B5EF4-FFF2-40B4-BE49-F238E27FC236}">
                <a16:creationId xmlns:a16="http://schemas.microsoft.com/office/drawing/2014/main" id="{748AFA32-A516-5D3F-9FE7-FC4D8F56F9AA}"/>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5" name="Bisel 131">
            <a:hlinkClick r:id="rId2" action="ppaction://hlinksldjump"/>
            <a:extLst>
              <a:ext uri="{FF2B5EF4-FFF2-40B4-BE49-F238E27FC236}">
                <a16:creationId xmlns:a16="http://schemas.microsoft.com/office/drawing/2014/main" id="{41696F52-4204-F9F1-63B8-079C3E76BA64}"/>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0" name="Bisel 132">
            <a:hlinkClick r:id="rId5" action="ppaction://hlinksldjump"/>
            <a:extLst>
              <a:ext uri="{FF2B5EF4-FFF2-40B4-BE49-F238E27FC236}">
                <a16:creationId xmlns:a16="http://schemas.microsoft.com/office/drawing/2014/main" id="{67FD7638-C5CB-5DA0-CB06-88A070A247EC}"/>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2" name="Bisel 133">
            <a:hlinkClick r:id="rId6" action="ppaction://hlinksldjump"/>
            <a:extLst>
              <a:ext uri="{FF2B5EF4-FFF2-40B4-BE49-F238E27FC236}">
                <a16:creationId xmlns:a16="http://schemas.microsoft.com/office/drawing/2014/main" id="{ACD8C1C5-BED6-AD33-A6A0-51D75E71A94C}"/>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3" name="Bisel 121">
            <a:hlinkClick r:id="rId7" action="ppaction://hlinksldjump"/>
            <a:extLst>
              <a:ext uri="{FF2B5EF4-FFF2-40B4-BE49-F238E27FC236}">
                <a16:creationId xmlns:a16="http://schemas.microsoft.com/office/drawing/2014/main" id="{136C9438-0A60-FB8B-0A09-E5B53F379440}"/>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5" name="Bisel 122">
            <a:hlinkClick r:id="rId8" action="ppaction://hlinksldjump"/>
            <a:extLst>
              <a:ext uri="{FF2B5EF4-FFF2-40B4-BE49-F238E27FC236}">
                <a16:creationId xmlns:a16="http://schemas.microsoft.com/office/drawing/2014/main" id="{82A55463-B72E-00C1-7A23-0FAADDDC2FBF}"/>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6" name="Bisel 125">
            <a:hlinkClick r:id="rId9" action="ppaction://hlinksldjump"/>
            <a:extLst>
              <a:ext uri="{FF2B5EF4-FFF2-40B4-BE49-F238E27FC236}">
                <a16:creationId xmlns:a16="http://schemas.microsoft.com/office/drawing/2014/main" id="{8C703133-EB2E-830A-6FD3-0B1EF518899C}"/>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7" name="Bisel 126">
            <a:hlinkClick r:id="rId10" action="ppaction://hlinksldjump"/>
            <a:extLst>
              <a:ext uri="{FF2B5EF4-FFF2-40B4-BE49-F238E27FC236}">
                <a16:creationId xmlns:a16="http://schemas.microsoft.com/office/drawing/2014/main" id="{DFF3730F-BA43-16D7-0DD7-789A5EB81C39}"/>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8" name="Bisel 127">
            <a:hlinkClick r:id="rId11" action="ppaction://hlinksldjump"/>
            <a:extLst>
              <a:ext uri="{FF2B5EF4-FFF2-40B4-BE49-F238E27FC236}">
                <a16:creationId xmlns:a16="http://schemas.microsoft.com/office/drawing/2014/main" id="{47162802-D90E-F214-1AE4-1429BCA0BB95}"/>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0" name="Bisel 128">
            <a:hlinkClick r:id="rId12" action="ppaction://hlinksldjump"/>
            <a:extLst>
              <a:ext uri="{FF2B5EF4-FFF2-40B4-BE49-F238E27FC236}">
                <a16:creationId xmlns:a16="http://schemas.microsoft.com/office/drawing/2014/main" id="{89A72618-F201-85C1-4D52-4819E6EDD1EA}"/>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2" name="Bisel 129">
            <a:hlinkClick r:id="rId3" action="ppaction://hlinksldjump"/>
            <a:extLst>
              <a:ext uri="{FF2B5EF4-FFF2-40B4-BE49-F238E27FC236}">
                <a16:creationId xmlns:a16="http://schemas.microsoft.com/office/drawing/2014/main" id="{06B1F06E-0DCF-E814-C004-8430DD4309E7}"/>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3" name="CuadroTexto 42">
            <a:extLst>
              <a:ext uri="{FF2B5EF4-FFF2-40B4-BE49-F238E27FC236}">
                <a16:creationId xmlns:a16="http://schemas.microsoft.com/office/drawing/2014/main" id="{C6278B7C-09DC-5E8F-C344-24C3168D1B32}"/>
              </a:ext>
            </a:extLst>
          </p:cNvPr>
          <p:cNvSpPr txBox="1"/>
          <p:nvPr/>
        </p:nvSpPr>
        <p:spPr>
          <a:xfrm>
            <a:off x="1795545" y="13439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45" name="CuadroTexto 44">
            <a:extLst>
              <a:ext uri="{FF2B5EF4-FFF2-40B4-BE49-F238E27FC236}">
                <a16:creationId xmlns:a16="http://schemas.microsoft.com/office/drawing/2014/main" id="{0F04150C-56BC-4316-EB90-CB0DD71249BA}"/>
              </a:ext>
            </a:extLst>
          </p:cNvPr>
          <p:cNvSpPr txBox="1"/>
          <p:nvPr/>
        </p:nvSpPr>
        <p:spPr>
          <a:xfrm>
            <a:off x="767685"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a:t>
            </a:r>
          </a:p>
        </p:txBody>
      </p:sp>
      <p:sp>
        <p:nvSpPr>
          <p:cNvPr id="46" name="CuadroTexto 45">
            <a:extLst>
              <a:ext uri="{FF2B5EF4-FFF2-40B4-BE49-F238E27FC236}">
                <a16:creationId xmlns:a16="http://schemas.microsoft.com/office/drawing/2014/main" id="{3F2D8ADF-3511-0A0C-8353-CEE6FFED820A}"/>
              </a:ext>
            </a:extLst>
          </p:cNvPr>
          <p:cNvSpPr txBox="1"/>
          <p:nvPr/>
        </p:nvSpPr>
        <p:spPr>
          <a:xfrm>
            <a:off x="12804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50" name="CuadroTexto 49">
            <a:extLst>
              <a:ext uri="{FF2B5EF4-FFF2-40B4-BE49-F238E27FC236}">
                <a16:creationId xmlns:a16="http://schemas.microsoft.com/office/drawing/2014/main" id="{08523428-EBD6-6586-24AB-A1B8874D3BCF}"/>
              </a:ext>
            </a:extLst>
          </p:cNvPr>
          <p:cNvSpPr txBox="1"/>
          <p:nvPr/>
        </p:nvSpPr>
        <p:spPr>
          <a:xfrm>
            <a:off x="263788" y="220636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53" name="CuadroTexto 52">
            <a:extLst>
              <a:ext uri="{FF2B5EF4-FFF2-40B4-BE49-F238E27FC236}">
                <a16:creationId xmlns:a16="http://schemas.microsoft.com/office/drawing/2014/main" id="{59827398-4F97-E41A-5F15-FB8D45D11A86}"/>
              </a:ext>
            </a:extLst>
          </p:cNvPr>
          <p:cNvSpPr txBox="1"/>
          <p:nvPr/>
        </p:nvSpPr>
        <p:spPr>
          <a:xfrm>
            <a:off x="1800366" y="26386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57" name="CuadroTexto 56">
            <a:extLst>
              <a:ext uri="{FF2B5EF4-FFF2-40B4-BE49-F238E27FC236}">
                <a16:creationId xmlns:a16="http://schemas.microsoft.com/office/drawing/2014/main" id="{16C46847-9FC0-9B61-8704-A6983A913494}"/>
              </a:ext>
            </a:extLst>
          </p:cNvPr>
          <p:cNvSpPr txBox="1"/>
          <p:nvPr/>
        </p:nvSpPr>
        <p:spPr>
          <a:xfrm>
            <a:off x="767685"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59" name="CuadroTexto 58">
            <a:extLst>
              <a:ext uri="{FF2B5EF4-FFF2-40B4-BE49-F238E27FC236}">
                <a16:creationId xmlns:a16="http://schemas.microsoft.com/office/drawing/2014/main" id="{222EE349-B178-2A9D-FDEF-DF8BC8BC8226}"/>
              </a:ext>
            </a:extLst>
          </p:cNvPr>
          <p:cNvSpPr txBox="1"/>
          <p:nvPr/>
        </p:nvSpPr>
        <p:spPr>
          <a:xfrm>
            <a:off x="253335"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61" name="CuadroTexto 60">
            <a:extLst>
              <a:ext uri="{FF2B5EF4-FFF2-40B4-BE49-F238E27FC236}">
                <a16:creationId xmlns:a16="http://schemas.microsoft.com/office/drawing/2014/main" id="{0CC61F2D-FF2B-A10D-7709-F496D39B5CFF}"/>
              </a:ext>
            </a:extLst>
          </p:cNvPr>
          <p:cNvSpPr txBox="1"/>
          <p:nvPr/>
        </p:nvSpPr>
        <p:spPr>
          <a:xfrm>
            <a:off x="1797065" y="1778898"/>
            <a:ext cx="197644" cy="42862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62" name="CuadroTexto 61">
            <a:extLst>
              <a:ext uri="{FF2B5EF4-FFF2-40B4-BE49-F238E27FC236}">
                <a16:creationId xmlns:a16="http://schemas.microsoft.com/office/drawing/2014/main" id="{4D3D696A-322E-CDB1-D4E5-9B9D28B8D455}"/>
              </a:ext>
            </a:extLst>
          </p:cNvPr>
          <p:cNvSpPr txBox="1"/>
          <p:nvPr/>
        </p:nvSpPr>
        <p:spPr>
          <a:xfrm>
            <a:off x="2315133" y="1778899"/>
            <a:ext cx="200276" cy="42367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63" name="CuadroTexto 62">
            <a:extLst>
              <a:ext uri="{FF2B5EF4-FFF2-40B4-BE49-F238E27FC236}">
                <a16:creationId xmlns:a16="http://schemas.microsoft.com/office/drawing/2014/main" id="{2B367BD0-38A7-2AE5-9705-D0D011AD57E5}"/>
              </a:ext>
            </a:extLst>
          </p:cNvPr>
          <p:cNvSpPr txBox="1"/>
          <p:nvPr/>
        </p:nvSpPr>
        <p:spPr>
          <a:xfrm>
            <a:off x="1290989" y="2212102"/>
            <a:ext cx="197644" cy="4268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65" name="CuadroTexto 64">
            <a:extLst>
              <a:ext uri="{FF2B5EF4-FFF2-40B4-BE49-F238E27FC236}">
                <a16:creationId xmlns:a16="http://schemas.microsoft.com/office/drawing/2014/main" id="{CAF813FB-196A-CF2B-4F65-CABD4BCBC352}"/>
              </a:ext>
            </a:extLst>
          </p:cNvPr>
          <p:cNvSpPr txBox="1"/>
          <p:nvPr/>
        </p:nvSpPr>
        <p:spPr>
          <a:xfrm>
            <a:off x="1797065" y="2207524"/>
            <a:ext cx="197644" cy="42367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66" name="CuadroTexto 65">
            <a:extLst>
              <a:ext uri="{FF2B5EF4-FFF2-40B4-BE49-F238E27FC236}">
                <a16:creationId xmlns:a16="http://schemas.microsoft.com/office/drawing/2014/main" id="{5D543AC5-8A7B-09B1-CBCE-9C7F7589E825}"/>
              </a:ext>
            </a:extLst>
          </p:cNvPr>
          <p:cNvSpPr txBox="1"/>
          <p:nvPr/>
        </p:nvSpPr>
        <p:spPr>
          <a:xfrm>
            <a:off x="257852" y="2631202"/>
            <a:ext cx="197255" cy="42807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68" name="CuadroTexto 67">
            <a:extLst>
              <a:ext uri="{FF2B5EF4-FFF2-40B4-BE49-F238E27FC236}">
                <a16:creationId xmlns:a16="http://schemas.microsoft.com/office/drawing/2014/main" id="{16EA559C-B50C-CB9B-F074-E4ABA35849EB}"/>
              </a:ext>
            </a:extLst>
          </p:cNvPr>
          <p:cNvSpPr txBox="1"/>
          <p:nvPr/>
        </p:nvSpPr>
        <p:spPr>
          <a:xfrm>
            <a:off x="2457880" y="22320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70" name="CuadroTexto 69">
            <a:extLst>
              <a:ext uri="{FF2B5EF4-FFF2-40B4-BE49-F238E27FC236}">
                <a16:creationId xmlns:a16="http://schemas.microsoft.com/office/drawing/2014/main" id="{776D0BF9-E853-30D6-09BF-2F01320EBA2D}"/>
              </a:ext>
            </a:extLst>
          </p:cNvPr>
          <p:cNvSpPr txBox="1"/>
          <p:nvPr/>
        </p:nvSpPr>
        <p:spPr>
          <a:xfrm>
            <a:off x="772402" y="30566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
        <p:nvSpPr>
          <p:cNvPr id="72" name="CuadroTexto 71">
            <a:extLst>
              <a:ext uri="{FF2B5EF4-FFF2-40B4-BE49-F238E27FC236}">
                <a16:creationId xmlns:a16="http://schemas.microsoft.com/office/drawing/2014/main" id="{E540E3FB-A6CF-4EB4-F84E-5354C49F4A9F}"/>
              </a:ext>
            </a:extLst>
          </p:cNvPr>
          <p:cNvSpPr txBox="1"/>
          <p:nvPr/>
        </p:nvSpPr>
        <p:spPr>
          <a:xfrm>
            <a:off x="1287638" y="2638663"/>
            <a:ext cx="197644" cy="42545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73" name="CuadroTexto 72">
            <a:extLst>
              <a:ext uri="{FF2B5EF4-FFF2-40B4-BE49-F238E27FC236}">
                <a16:creationId xmlns:a16="http://schemas.microsoft.com/office/drawing/2014/main" id="{3C260A3B-2F61-0204-DD33-56DA86A1D957}"/>
              </a:ext>
            </a:extLst>
          </p:cNvPr>
          <p:cNvSpPr txBox="1"/>
          <p:nvPr/>
        </p:nvSpPr>
        <p:spPr>
          <a:xfrm>
            <a:off x="2313475" y="2631821"/>
            <a:ext cx="201934" cy="43180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77" name="Rectangle 20">
            <a:extLst>
              <a:ext uri="{FF2B5EF4-FFF2-40B4-BE49-F238E27FC236}">
                <a16:creationId xmlns:a16="http://schemas.microsoft.com/office/drawing/2014/main" id="{6223E773-FE2A-1D30-1111-CA2CBA3E0A23}"/>
              </a:ext>
            </a:extLst>
          </p:cNvPr>
          <p:cNvSpPr>
            <a:spLocks noChangeArrowheads="1"/>
          </p:cNvSpPr>
          <p:nvPr/>
        </p:nvSpPr>
        <p:spPr bwMode="auto">
          <a:xfrm>
            <a:off x="967798" y="2208524"/>
            <a:ext cx="319550" cy="426412"/>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78" name="Rectangle 20">
            <a:extLst>
              <a:ext uri="{FF2B5EF4-FFF2-40B4-BE49-F238E27FC236}">
                <a16:creationId xmlns:a16="http://schemas.microsoft.com/office/drawing/2014/main" id="{670C77A9-4445-2031-BCD3-08E5BD082AF2}"/>
              </a:ext>
            </a:extLst>
          </p:cNvPr>
          <p:cNvSpPr>
            <a:spLocks noChangeArrowheads="1"/>
          </p:cNvSpPr>
          <p:nvPr/>
        </p:nvSpPr>
        <p:spPr bwMode="auto">
          <a:xfrm>
            <a:off x="2511873" y="1778059"/>
            <a:ext cx="317896" cy="427693"/>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79" name="Rectangle 20">
            <a:extLst>
              <a:ext uri="{FF2B5EF4-FFF2-40B4-BE49-F238E27FC236}">
                <a16:creationId xmlns:a16="http://schemas.microsoft.com/office/drawing/2014/main" id="{495931F3-5EFF-D2B9-E586-157FBB61685A}"/>
              </a:ext>
            </a:extLst>
          </p:cNvPr>
          <p:cNvSpPr>
            <a:spLocks noChangeArrowheads="1"/>
          </p:cNvSpPr>
          <p:nvPr/>
        </p:nvSpPr>
        <p:spPr bwMode="auto">
          <a:xfrm>
            <a:off x="1997868" y="1778899"/>
            <a:ext cx="317472" cy="211239"/>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80" name="Rectangle 20">
            <a:extLst>
              <a:ext uri="{FF2B5EF4-FFF2-40B4-BE49-F238E27FC236}">
                <a16:creationId xmlns:a16="http://schemas.microsoft.com/office/drawing/2014/main" id="{18AFC964-071C-084E-3428-4770AA9A2FA5}"/>
              </a:ext>
            </a:extLst>
          </p:cNvPr>
          <p:cNvSpPr>
            <a:spLocks noChangeArrowheads="1"/>
          </p:cNvSpPr>
          <p:nvPr/>
        </p:nvSpPr>
        <p:spPr bwMode="auto">
          <a:xfrm>
            <a:off x="1487071" y="2211102"/>
            <a:ext cx="318857" cy="424198"/>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91" name="Rectangle 20">
            <a:extLst>
              <a:ext uri="{FF2B5EF4-FFF2-40B4-BE49-F238E27FC236}">
                <a16:creationId xmlns:a16="http://schemas.microsoft.com/office/drawing/2014/main" id="{ABC4F800-685B-9085-D9EA-4A29BD4D0A78}"/>
              </a:ext>
            </a:extLst>
          </p:cNvPr>
          <p:cNvSpPr>
            <a:spLocks noChangeArrowheads="1"/>
          </p:cNvSpPr>
          <p:nvPr/>
        </p:nvSpPr>
        <p:spPr bwMode="auto">
          <a:xfrm>
            <a:off x="2516704" y="2631694"/>
            <a:ext cx="317471" cy="431800"/>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93" name="Rectangle 20">
            <a:extLst>
              <a:ext uri="{FF2B5EF4-FFF2-40B4-BE49-F238E27FC236}">
                <a16:creationId xmlns:a16="http://schemas.microsoft.com/office/drawing/2014/main" id="{554FCC95-0CAD-5554-3555-BEF9BBDD1399}"/>
              </a:ext>
            </a:extLst>
          </p:cNvPr>
          <p:cNvSpPr>
            <a:spLocks noChangeArrowheads="1"/>
          </p:cNvSpPr>
          <p:nvPr/>
        </p:nvSpPr>
        <p:spPr bwMode="auto">
          <a:xfrm>
            <a:off x="1483580" y="2637512"/>
            <a:ext cx="322241" cy="427751"/>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97" name="Rectangle 20">
            <a:extLst>
              <a:ext uri="{FF2B5EF4-FFF2-40B4-BE49-F238E27FC236}">
                <a16:creationId xmlns:a16="http://schemas.microsoft.com/office/drawing/2014/main" id="{016FAF01-CB03-328C-2713-2EE10115E73E}"/>
              </a:ext>
            </a:extLst>
          </p:cNvPr>
          <p:cNvSpPr>
            <a:spLocks noChangeArrowheads="1"/>
          </p:cNvSpPr>
          <p:nvPr/>
        </p:nvSpPr>
        <p:spPr bwMode="auto">
          <a:xfrm>
            <a:off x="1996003" y="2208963"/>
            <a:ext cx="317472" cy="422239"/>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98" name="Rectangle 20">
            <a:extLst>
              <a:ext uri="{FF2B5EF4-FFF2-40B4-BE49-F238E27FC236}">
                <a16:creationId xmlns:a16="http://schemas.microsoft.com/office/drawing/2014/main" id="{8C8904FC-B154-D0A9-4F7E-6B2B1FC102B0}"/>
              </a:ext>
            </a:extLst>
          </p:cNvPr>
          <p:cNvSpPr>
            <a:spLocks noChangeArrowheads="1"/>
          </p:cNvSpPr>
          <p:nvPr/>
        </p:nvSpPr>
        <p:spPr bwMode="auto">
          <a:xfrm>
            <a:off x="3026784" y="2634341"/>
            <a:ext cx="321036" cy="428625"/>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JUL-25</a:t>
            </a:r>
          </a:p>
        </p:txBody>
      </p:sp>
      <p:sp>
        <p:nvSpPr>
          <p:cNvPr id="99" name="Rectangle 20">
            <a:extLst>
              <a:ext uri="{FF2B5EF4-FFF2-40B4-BE49-F238E27FC236}">
                <a16:creationId xmlns:a16="http://schemas.microsoft.com/office/drawing/2014/main" id="{709BD4DC-3EC2-FE22-5A38-C568C9F739E5}"/>
              </a:ext>
            </a:extLst>
          </p:cNvPr>
          <p:cNvSpPr>
            <a:spLocks noChangeArrowheads="1"/>
          </p:cNvSpPr>
          <p:nvPr/>
        </p:nvSpPr>
        <p:spPr bwMode="auto">
          <a:xfrm>
            <a:off x="451019" y="3059791"/>
            <a:ext cx="318608" cy="428697"/>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64" name="CuadroTexto 63">
            <a:extLst>
              <a:ext uri="{FF2B5EF4-FFF2-40B4-BE49-F238E27FC236}">
                <a16:creationId xmlns:a16="http://schemas.microsoft.com/office/drawing/2014/main" id="{A37FEDC6-6E31-B300-0DAE-135F09A4D3BC}"/>
              </a:ext>
            </a:extLst>
          </p:cNvPr>
          <p:cNvSpPr txBox="1"/>
          <p:nvPr/>
        </p:nvSpPr>
        <p:spPr>
          <a:xfrm>
            <a:off x="768365" y="2207524"/>
            <a:ext cx="197644" cy="4205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100" name="CuadroTexto 99">
            <a:extLst>
              <a:ext uri="{FF2B5EF4-FFF2-40B4-BE49-F238E27FC236}">
                <a16:creationId xmlns:a16="http://schemas.microsoft.com/office/drawing/2014/main" id="{6BA52E06-EBD6-3FF3-0480-F9524E23214E}"/>
              </a:ext>
            </a:extLst>
          </p:cNvPr>
          <p:cNvSpPr txBox="1"/>
          <p:nvPr/>
        </p:nvSpPr>
        <p:spPr>
          <a:xfrm>
            <a:off x="2320946" y="13439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5" name="CuadroTexto 4">
            <a:extLst>
              <a:ext uri="{FF2B5EF4-FFF2-40B4-BE49-F238E27FC236}">
                <a16:creationId xmlns:a16="http://schemas.microsoft.com/office/drawing/2014/main" id="{482C0985-6796-CDD5-B36A-8D66F11CF3D5}"/>
              </a:ext>
            </a:extLst>
          </p:cNvPr>
          <p:cNvSpPr txBox="1"/>
          <p:nvPr/>
        </p:nvSpPr>
        <p:spPr>
          <a:xfrm>
            <a:off x="283048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6" name="CuadroTexto 5">
            <a:extLst>
              <a:ext uri="{FF2B5EF4-FFF2-40B4-BE49-F238E27FC236}">
                <a16:creationId xmlns:a16="http://schemas.microsoft.com/office/drawing/2014/main" id="{0C4468BE-7CCD-83A9-83F5-C7758AEC7E90}"/>
              </a:ext>
            </a:extLst>
          </p:cNvPr>
          <p:cNvSpPr txBox="1"/>
          <p:nvPr/>
        </p:nvSpPr>
        <p:spPr>
          <a:xfrm>
            <a:off x="283048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8" name="CuadroTexto 7">
            <a:extLst>
              <a:ext uri="{FF2B5EF4-FFF2-40B4-BE49-F238E27FC236}">
                <a16:creationId xmlns:a16="http://schemas.microsoft.com/office/drawing/2014/main" id="{3E30E4E7-8B20-9BE3-88AA-EC150602BF9B}"/>
              </a:ext>
            </a:extLst>
          </p:cNvPr>
          <p:cNvSpPr txBox="1"/>
          <p:nvPr/>
        </p:nvSpPr>
        <p:spPr>
          <a:xfrm>
            <a:off x="2830482"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9" name="CuadroTexto 8">
            <a:extLst>
              <a:ext uri="{FF2B5EF4-FFF2-40B4-BE49-F238E27FC236}">
                <a16:creationId xmlns:a16="http://schemas.microsoft.com/office/drawing/2014/main" id="{B08EF061-4853-0185-C3B4-159BA4BA795D}"/>
              </a:ext>
            </a:extLst>
          </p:cNvPr>
          <p:cNvSpPr txBox="1"/>
          <p:nvPr/>
        </p:nvSpPr>
        <p:spPr>
          <a:xfrm>
            <a:off x="2830482" y="2631202"/>
            <a:ext cx="20382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10" name="CuadroTexto 9">
            <a:extLst>
              <a:ext uri="{FF2B5EF4-FFF2-40B4-BE49-F238E27FC236}">
                <a16:creationId xmlns:a16="http://schemas.microsoft.com/office/drawing/2014/main" id="{24E638E6-4087-4ED7-1D14-20FE19D1507D}"/>
              </a:ext>
            </a:extLst>
          </p:cNvPr>
          <p:cNvSpPr txBox="1"/>
          <p:nvPr/>
        </p:nvSpPr>
        <p:spPr>
          <a:xfrm>
            <a:off x="334563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11" name="CuadroTexto 10">
            <a:extLst>
              <a:ext uri="{FF2B5EF4-FFF2-40B4-BE49-F238E27FC236}">
                <a16:creationId xmlns:a16="http://schemas.microsoft.com/office/drawing/2014/main" id="{29728F8A-C504-2FD2-0667-2ACE1A102F3C}"/>
              </a:ext>
            </a:extLst>
          </p:cNvPr>
          <p:cNvSpPr txBox="1"/>
          <p:nvPr/>
        </p:nvSpPr>
        <p:spPr>
          <a:xfrm>
            <a:off x="334563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12" name="CuadroTexto 11">
            <a:extLst>
              <a:ext uri="{FF2B5EF4-FFF2-40B4-BE49-F238E27FC236}">
                <a16:creationId xmlns:a16="http://schemas.microsoft.com/office/drawing/2014/main" id="{5FB3F76E-8687-AA7D-6EC8-17FA10056EF6}"/>
              </a:ext>
            </a:extLst>
          </p:cNvPr>
          <p:cNvSpPr txBox="1"/>
          <p:nvPr/>
        </p:nvSpPr>
        <p:spPr>
          <a:xfrm>
            <a:off x="3345637"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13" name="CuadroTexto 12">
            <a:extLst>
              <a:ext uri="{FF2B5EF4-FFF2-40B4-BE49-F238E27FC236}">
                <a16:creationId xmlns:a16="http://schemas.microsoft.com/office/drawing/2014/main" id="{56B43B07-6858-42A9-F5DE-F66CF45F3057}"/>
              </a:ext>
            </a:extLst>
          </p:cNvPr>
          <p:cNvSpPr txBox="1"/>
          <p:nvPr/>
        </p:nvSpPr>
        <p:spPr>
          <a:xfrm>
            <a:off x="3345637"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16" name="CuadroTexto 15">
            <a:extLst>
              <a:ext uri="{FF2B5EF4-FFF2-40B4-BE49-F238E27FC236}">
                <a16:creationId xmlns:a16="http://schemas.microsoft.com/office/drawing/2014/main" id="{304FC036-F937-4469-EC74-987A228A769C}"/>
              </a:ext>
            </a:extLst>
          </p:cNvPr>
          <p:cNvSpPr txBox="1"/>
          <p:nvPr/>
        </p:nvSpPr>
        <p:spPr>
          <a:xfrm>
            <a:off x="1283264" y="30566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18" name="CuadroTexto 17">
            <a:extLst>
              <a:ext uri="{FF2B5EF4-FFF2-40B4-BE49-F238E27FC236}">
                <a16:creationId xmlns:a16="http://schemas.microsoft.com/office/drawing/2014/main" id="{583A5990-6E8A-33A6-3C5F-C04F1E940DB5}"/>
              </a:ext>
            </a:extLst>
          </p:cNvPr>
          <p:cNvSpPr txBox="1"/>
          <p:nvPr/>
        </p:nvSpPr>
        <p:spPr>
          <a:xfrm>
            <a:off x="257503" y="3062966"/>
            <a:ext cx="192221" cy="42553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19" name="CuadroTexto 18">
            <a:extLst>
              <a:ext uri="{FF2B5EF4-FFF2-40B4-BE49-F238E27FC236}">
                <a16:creationId xmlns:a16="http://schemas.microsoft.com/office/drawing/2014/main" id="{068D7947-6BA2-FD92-A8E3-8531CE85FF8A}"/>
              </a:ext>
            </a:extLst>
          </p:cNvPr>
          <p:cNvSpPr txBox="1"/>
          <p:nvPr/>
        </p:nvSpPr>
        <p:spPr>
          <a:xfrm>
            <a:off x="772402" y="26316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22</a:t>
            </a:r>
          </a:p>
        </p:txBody>
      </p:sp>
      <p:sp>
        <p:nvSpPr>
          <p:cNvPr id="20" name="CuadroTexto 19">
            <a:extLst>
              <a:ext uri="{FF2B5EF4-FFF2-40B4-BE49-F238E27FC236}">
                <a16:creationId xmlns:a16="http://schemas.microsoft.com/office/drawing/2014/main" id="{74D15F75-B7F1-9452-E815-F4E980B9976C}"/>
              </a:ext>
            </a:extLst>
          </p:cNvPr>
          <p:cNvSpPr txBox="1"/>
          <p:nvPr/>
        </p:nvSpPr>
        <p:spPr>
          <a:xfrm>
            <a:off x="1291283" y="177712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26" name="Rectangle 20">
            <a:extLst>
              <a:ext uri="{FF2B5EF4-FFF2-40B4-BE49-F238E27FC236}">
                <a16:creationId xmlns:a16="http://schemas.microsoft.com/office/drawing/2014/main" id="{3C7CC7DF-08E7-8483-DC14-431DCA71B976}"/>
              </a:ext>
            </a:extLst>
          </p:cNvPr>
          <p:cNvSpPr>
            <a:spLocks noChangeArrowheads="1"/>
          </p:cNvSpPr>
          <p:nvPr/>
        </p:nvSpPr>
        <p:spPr bwMode="auto">
          <a:xfrm>
            <a:off x="450572" y="2631465"/>
            <a:ext cx="322788" cy="428326"/>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MAR-25</a:t>
            </a:r>
          </a:p>
        </p:txBody>
      </p:sp>
      <p:sp>
        <p:nvSpPr>
          <p:cNvPr id="76" name="Rectangle 20">
            <a:extLst>
              <a:ext uri="{FF2B5EF4-FFF2-40B4-BE49-F238E27FC236}">
                <a16:creationId xmlns:a16="http://schemas.microsoft.com/office/drawing/2014/main" id="{43085287-D51B-4781-AC88-83975B240240}"/>
              </a:ext>
            </a:extLst>
          </p:cNvPr>
          <p:cNvSpPr>
            <a:spLocks noChangeArrowheads="1"/>
          </p:cNvSpPr>
          <p:nvPr/>
        </p:nvSpPr>
        <p:spPr bwMode="auto">
          <a:xfrm>
            <a:off x="1992795" y="1990138"/>
            <a:ext cx="321547" cy="216768"/>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Tree>
    <p:extLst>
      <p:ext uri="{BB962C8B-B14F-4D97-AF65-F5344CB8AC3E}">
        <p14:creationId xmlns:p14="http://schemas.microsoft.com/office/powerpoint/2010/main" val="7491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0">
            <a:extLst>
              <a:ext uri="{FF2B5EF4-FFF2-40B4-BE49-F238E27FC236}">
                <a16:creationId xmlns:a16="http://schemas.microsoft.com/office/drawing/2014/main" id="{F246D383-CA1B-E455-F4D9-2C8346CE63AF}"/>
              </a:ext>
            </a:extLst>
          </p:cNvPr>
          <p:cNvSpPr>
            <a:spLocks noChangeArrowheads="1"/>
          </p:cNvSpPr>
          <p:nvPr/>
        </p:nvSpPr>
        <p:spPr bwMode="auto">
          <a:xfrm>
            <a:off x="1487045" y="1782053"/>
            <a:ext cx="308892" cy="218320"/>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Enero</a:t>
            </a:r>
          </a:p>
        </p:txBody>
      </p:sp>
      <p:sp>
        <p:nvSpPr>
          <p:cNvPr id="147" name="Rectángulo redondeado 146"/>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148" name="Rectángulo redondeado 147"/>
          <p:cNvSpPr/>
          <p:nvPr/>
        </p:nvSpPr>
        <p:spPr>
          <a:xfrm>
            <a:off x="2240064" y="4286485"/>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149" name="Elipse 148">
            <a:hlinkClick r:id="rId3" action="ppaction://hlinksldjump"/>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50" name="Freeform 5">
            <a:hlinkClick r:id="" action="ppaction://noaction"/>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51" name="Elipse 150">
            <a:hlinkClick r:id="" action="ppaction://hlinkshowjump?jump=nextslide"/>
          </p:cNvPr>
          <p:cNvSpPr/>
          <p:nvPr/>
        </p:nvSpPr>
        <p:spPr>
          <a:xfrm rot="10800000">
            <a:off x="3132193" y="4315322"/>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52" name="Freeform 10"/>
          <p:cNvSpPr>
            <a:spLocks/>
          </p:cNvSpPr>
          <p:nvPr/>
        </p:nvSpPr>
        <p:spPr bwMode="auto">
          <a:xfrm>
            <a:off x="3154464" y="4334968"/>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84" name="CuadroTexto 83">
            <a:extLst>
              <a:ext uri="{FF2B5EF4-FFF2-40B4-BE49-F238E27FC236}">
                <a16:creationId xmlns:a16="http://schemas.microsoft.com/office/drawing/2014/main" id="{660F3066-7B3D-4CB5-B0DB-D4B0F7440F1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109" name="CuadroTexto 108">
            <a:extLst>
              <a:ext uri="{FF2B5EF4-FFF2-40B4-BE49-F238E27FC236}">
                <a16:creationId xmlns:a16="http://schemas.microsoft.com/office/drawing/2014/main" id="{CA8B218E-846E-489A-B066-2A38E823DD58}"/>
              </a:ext>
            </a:extLst>
          </p:cNvPr>
          <p:cNvSpPr txBox="1"/>
          <p:nvPr/>
        </p:nvSpPr>
        <p:spPr>
          <a:xfrm>
            <a:off x="1794033" y="1773537"/>
            <a:ext cx="515143" cy="428661"/>
          </a:xfrm>
          <a:prstGeom prst="rect">
            <a:avLst/>
          </a:prstGeom>
          <a:noFill/>
        </p:spPr>
        <p:txBody>
          <a:bodyPr wrap="square" lIns="0" tIns="0" rIns="0" bIns="0" rtlCol="0" anchor="ctr" anchorCtr="0">
            <a:noAutofit/>
          </a:bodyPr>
          <a:lstStyle>
            <a:defPPr>
              <a:defRPr lang="es-ES"/>
            </a:defPPr>
            <a:lvl1pPr algn="ctr">
              <a:defRPr sz="1100" spc="-30">
                <a:solidFill>
                  <a:schemeClr val="accent2"/>
                </a:solidFill>
                <a:latin typeface="Arial" panose="020B0604020202020204" pitchFamily="34" charset="0"/>
                <a:cs typeface="Arial" panose="020B0604020202020204" pitchFamily="34" charset="0"/>
              </a:defRPr>
            </a:lvl1pPr>
          </a:lstStyle>
          <a:p>
            <a:r>
              <a:rPr lang="es-ES" spc="0" dirty="0">
                <a:solidFill>
                  <a:schemeClr val="tx1"/>
                </a:solidFill>
              </a:rPr>
              <a:t>8</a:t>
            </a:r>
          </a:p>
        </p:txBody>
      </p:sp>
      <p:sp>
        <p:nvSpPr>
          <p:cNvPr id="110" name="CuadroTexto 109">
            <a:extLst>
              <a:ext uri="{FF2B5EF4-FFF2-40B4-BE49-F238E27FC236}">
                <a16:creationId xmlns:a16="http://schemas.microsoft.com/office/drawing/2014/main" id="{84260E02-9914-4FA4-B1E1-CFE581F58752}"/>
              </a:ext>
            </a:extLst>
          </p:cNvPr>
          <p:cNvSpPr txBox="1"/>
          <p:nvPr/>
        </p:nvSpPr>
        <p:spPr>
          <a:xfrm>
            <a:off x="282730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10</a:t>
            </a:r>
          </a:p>
        </p:txBody>
      </p:sp>
      <p:sp>
        <p:nvSpPr>
          <p:cNvPr id="111" name="CuadroTexto 110">
            <a:extLst>
              <a:ext uri="{FF2B5EF4-FFF2-40B4-BE49-F238E27FC236}">
                <a16:creationId xmlns:a16="http://schemas.microsoft.com/office/drawing/2014/main" id="{1DAA0DFE-57E3-4370-AF6A-1E67283EC14F}"/>
              </a:ext>
            </a:extLst>
          </p:cNvPr>
          <p:cNvSpPr txBox="1"/>
          <p:nvPr/>
        </p:nvSpPr>
        <p:spPr>
          <a:xfrm>
            <a:off x="3341657" y="1779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117" name="CuadroTexto 116">
            <a:extLst>
              <a:ext uri="{FF2B5EF4-FFF2-40B4-BE49-F238E27FC236}">
                <a16:creationId xmlns:a16="http://schemas.microsoft.com/office/drawing/2014/main" id="{D3A53ED9-59CD-4558-90AB-C0D599460610}"/>
              </a:ext>
            </a:extLst>
          </p:cNvPr>
          <p:cNvSpPr txBox="1"/>
          <p:nvPr/>
        </p:nvSpPr>
        <p:spPr>
          <a:xfrm>
            <a:off x="2827307" y="22041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17</a:t>
            </a:r>
          </a:p>
        </p:txBody>
      </p:sp>
      <p:sp>
        <p:nvSpPr>
          <p:cNvPr id="118" name="CuadroTexto 117">
            <a:extLst>
              <a:ext uri="{FF2B5EF4-FFF2-40B4-BE49-F238E27FC236}">
                <a16:creationId xmlns:a16="http://schemas.microsoft.com/office/drawing/2014/main" id="{611416BF-BEC2-4C4E-98FE-40D72BCAF433}"/>
              </a:ext>
            </a:extLst>
          </p:cNvPr>
          <p:cNvSpPr txBox="1"/>
          <p:nvPr/>
        </p:nvSpPr>
        <p:spPr>
          <a:xfrm>
            <a:off x="3341657" y="22033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25" name="CuadroTexto 124">
            <a:extLst>
              <a:ext uri="{FF2B5EF4-FFF2-40B4-BE49-F238E27FC236}">
                <a16:creationId xmlns:a16="http://schemas.microsoft.com/office/drawing/2014/main" id="{6E847174-A2CC-426E-A59C-4D53317139FE}"/>
              </a:ext>
            </a:extLst>
          </p:cNvPr>
          <p:cNvSpPr txBox="1"/>
          <p:nvPr/>
        </p:nvSpPr>
        <p:spPr>
          <a:xfrm>
            <a:off x="1809516" y="306135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
        <p:nvSpPr>
          <p:cNvPr id="135" name="CuadroTexto 134">
            <a:extLst>
              <a:ext uri="{FF2B5EF4-FFF2-40B4-BE49-F238E27FC236}">
                <a16:creationId xmlns:a16="http://schemas.microsoft.com/office/drawing/2014/main" id="{2515AA97-FB01-42E5-99A3-E30A48FFA8B1}"/>
              </a:ext>
            </a:extLst>
          </p:cNvPr>
          <p:cNvSpPr txBox="1"/>
          <p:nvPr/>
        </p:nvSpPr>
        <p:spPr>
          <a:xfrm>
            <a:off x="2827307" y="263278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24</a:t>
            </a:r>
          </a:p>
        </p:txBody>
      </p:sp>
      <p:sp>
        <p:nvSpPr>
          <p:cNvPr id="136" name="CuadroTexto 135">
            <a:extLst>
              <a:ext uri="{FF2B5EF4-FFF2-40B4-BE49-F238E27FC236}">
                <a16:creationId xmlns:a16="http://schemas.microsoft.com/office/drawing/2014/main" id="{0B72E3FE-0818-499F-A356-FD6BB630D3BA}"/>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58" name="CuadroTexto 157">
            <a:extLst>
              <a:ext uri="{FF2B5EF4-FFF2-40B4-BE49-F238E27FC236}">
                <a16:creationId xmlns:a16="http://schemas.microsoft.com/office/drawing/2014/main" id="{679D8A28-02CC-46FC-B526-77D01C03EA56}"/>
              </a:ext>
            </a:extLst>
          </p:cNvPr>
          <p:cNvSpPr txBox="1"/>
          <p:nvPr/>
        </p:nvSpPr>
        <p:spPr>
          <a:xfrm>
            <a:off x="768686" y="2204737"/>
            <a:ext cx="206527" cy="42897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160" name="CuadroTexto 159">
            <a:extLst>
              <a:ext uri="{FF2B5EF4-FFF2-40B4-BE49-F238E27FC236}">
                <a16:creationId xmlns:a16="http://schemas.microsoft.com/office/drawing/2014/main" id="{881E609B-88C9-4922-83B5-A32B18DEBFB6}"/>
              </a:ext>
            </a:extLst>
          </p:cNvPr>
          <p:cNvSpPr txBox="1"/>
          <p:nvPr/>
        </p:nvSpPr>
        <p:spPr>
          <a:xfrm>
            <a:off x="1810138" y="2636887"/>
            <a:ext cx="515143" cy="414639"/>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22</a:t>
            </a:r>
          </a:p>
        </p:txBody>
      </p:sp>
      <p:sp>
        <p:nvSpPr>
          <p:cNvPr id="3" name="Bisel 1">
            <a:extLst>
              <a:ext uri="{FF2B5EF4-FFF2-40B4-BE49-F238E27FC236}">
                <a16:creationId xmlns:a16="http://schemas.microsoft.com/office/drawing/2014/main" id="{E81840AA-8B30-74DD-48F1-7D1436FF5486}"/>
              </a:ext>
            </a:extLst>
          </p:cNvPr>
          <p:cNvSpPr/>
          <p:nvPr/>
        </p:nvSpPr>
        <p:spPr>
          <a:xfrm>
            <a:off x="8271884" y="820489"/>
            <a:ext cx="514744" cy="252000"/>
          </a:xfrm>
          <a:prstGeom prst="roundRect">
            <a:avLst>
              <a:gd name="adj" fmla="val 50000"/>
            </a:avLst>
          </a:prstGeom>
          <a:solidFill>
            <a:schemeClr val="tx1"/>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ENE</a:t>
            </a:r>
          </a:p>
        </p:txBody>
      </p:sp>
      <p:sp>
        <p:nvSpPr>
          <p:cNvPr id="4" name="Bisel 121">
            <a:hlinkClick r:id="rId3" action="ppaction://hlinksldjump"/>
            <a:extLst>
              <a:ext uri="{FF2B5EF4-FFF2-40B4-BE49-F238E27FC236}">
                <a16:creationId xmlns:a16="http://schemas.microsoft.com/office/drawing/2014/main" id="{5813FC2F-3967-A990-A001-923C58620D02}"/>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5" name="Bisel 122">
            <a:hlinkClick r:id="rId4" action="ppaction://hlinksldjump"/>
            <a:extLst>
              <a:ext uri="{FF2B5EF4-FFF2-40B4-BE49-F238E27FC236}">
                <a16:creationId xmlns:a16="http://schemas.microsoft.com/office/drawing/2014/main" id="{D414DDE1-4F4F-1F05-F5AC-7A3A05807761}"/>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6" name="Bisel 125">
            <a:hlinkClick r:id="rId5" action="ppaction://hlinksldjump"/>
            <a:extLst>
              <a:ext uri="{FF2B5EF4-FFF2-40B4-BE49-F238E27FC236}">
                <a16:creationId xmlns:a16="http://schemas.microsoft.com/office/drawing/2014/main" id="{DC24F06F-4120-32F8-3C7D-DDE627495BD1}"/>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7" name="Bisel 126">
            <a:hlinkClick r:id="rId6" action="ppaction://hlinksldjump"/>
            <a:extLst>
              <a:ext uri="{FF2B5EF4-FFF2-40B4-BE49-F238E27FC236}">
                <a16:creationId xmlns:a16="http://schemas.microsoft.com/office/drawing/2014/main" id="{09932D7A-439E-F2E6-C194-A023BD0A8C45}"/>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8" name="Bisel 127">
            <a:hlinkClick r:id="rId7" action="ppaction://hlinksldjump"/>
            <a:extLst>
              <a:ext uri="{FF2B5EF4-FFF2-40B4-BE49-F238E27FC236}">
                <a16:creationId xmlns:a16="http://schemas.microsoft.com/office/drawing/2014/main" id="{1E2B4BBA-7C51-577D-A750-C4ABB2FE256D}"/>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9" name="Bisel 128">
            <a:hlinkClick r:id="rId8" action="ppaction://hlinksldjump"/>
            <a:extLst>
              <a:ext uri="{FF2B5EF4-FFF2-40B4-BE49-F238E27FC236}">
                <a16:creationId xmlns:a16="http://schemas.microsoft.com/office/drawing/2014/main" id="{08F397C4-EB85-5C4A-3B99-64A8DE461CFA}"/>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10" name="Bisel 129">
            <a:hlinkClick r:id="rId9" action="ppaction://hlinksldjump"/>
            <a:extLst>
              <a:ext uri="{FF2B5EF4-FFF2-40B4-BE49-F238E27FC236}">
                <a16:creationId xmlns:a16="http://schemas.microsoft.com/office/drawing/2014/main" id="{5F46BA2A-2E65-8102-8A00-CA993873E4E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11" name="Bisel 130">
            <a:hlinkClick r:id="rId10" action="ppaction://hlinksldjump"/>
            <a:extLst>
              <a:ext uri="{FF2B5EF4-FFF2-40B4-BE49-F238E27FC236}">
                <a16:creationId xmlns:a16="http://schemas.microsoft.com/office/drawing/2014/main" id="{F89973DF-8396-2D2B-3045-75292CC71D8C}"/>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12" name="Bisel 131">
            <a:hlinkClick r:id="rId11" action="ppaction://hlinksldjump"/>
            <a:extLst>
              <a:ext uri="{FF2B5EF4-FFF2-40B4-BE49-F238E27FC236}">
                <a16:creationId xmlns:a16="http://schemas.microsoft.com/office/drawing/2014/main" id="{6169A62E-62A8-8CD8-2693-A78BB0C7D1F2}"/>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13" name="Bisel 132">
            <a:hlinkClick r:id="rId12" action="ppaction://hlinksldjump"/>
            <a:extLst>
              <a:ext uri="{FF2B5EF4-FFF2-40B4-BE49-F238E27FC236}">
                <a16:creationId xmlns:a16="http://schemas.microsoft.com/office/drawing/2014/main" id="{6BA15409-F76D-5BF8-C99D-4763CFFF03C5}"/>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14" name="Bisel 133">
            <a:hlinkClick r:id="rId13" action="ppaction://hlinksldjump"/>
            <a:extLst>
              <a:ext uri="{FF2B5EF4-FFF2-40B4-BE49-F238E27FC236}">
                <a16:creationId xmlns:a16="http://schemas.microsoft.com/office/drawing/2014/main" id="{66A230AF-31A9-4BC6-CE48-9018BC0903EE}"/>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15" name="CuadroTexto 14">
            <a:extLst>
              <a:ext uri="{FF2B5EF4-FFF2-40B4-BE49-F238E27FC236}">
                <a16:creationId xmlns:a16="http://schemas.microsoft.com/office/drawing/2014/main" id="{A8826926-38B8-761F-23B6-43D5C6882ECC}"/>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16" name="CuadroTexto 15">
            <a:extLst>
              <a:ext uri="{FF2B5EF4-FFF2-40B4-BE49-F238E27FC236}">
                <a16:creationId xmlns:a16="http://schemas.microsoft.com/office/drawing/2014/main" id="{EF0EC6C0-E73B-4CAC-575F-F5FA3564AFB5}"/>
              </a:ext>
            </a:extLst>
          </p:cNvPr>
          <p:cNvSpPr txBox="1"/>
          <p:nvPr/>
        </p:nvSpPr>
        <p:spPr>
          <a:xfrm>
            <a:off x="232025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20" name="CuadroTexto 19">
            <a:extLst>
              <a:ext uri="{FF2B5EF4-FFF2-40B4-BE49-F238E27FC236}">
                <a16:creationId xmlns:a16="http://schemas.microsoft.com/office/drawing/2014/main" id="{B8CF74AF-5207-E94A-CCD9-1D63EADDEC73}"/>
              </a:ext>
            </a:extLst>
          </p:cNvPr>
          <p:cNvSpPr txBox="1"/>
          <p:nvPr/>
        </p:nvSpPr>
        <p:spPr>
          <a:xfrm>
            <a:off x="265293" y="13422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rgbClr val="0096FF"/>
              </a:solidFill>
              <a:latin typeface="Arial" panose="020B0604020202020204" pitchFamily="34" charset="0"/>
              <a:cs typeface="Arial" panose="020B0604020202020204" pitchFamily="34" charset="0"/>
            </a:endParaRPr>
          </a:p>
        </p:txBody>
      </p:sp>
      <p:sp>
        <p:nvSpPr>
          <p:cNvPr id="19" name="CuadroTexto 18">
            <a:extLst>
              <a:ext uri="{FF2B5EF4-FFF2-40B4-BE49-F238E27FC236}">
                <a16:creationId xmlns:a16="http://schemas.microsoft.com/office/drawing/2014/main" id="{A3F79C5E-E891-A98A-65FD-CEE6896415A3}"/>
              </a:ext>
            </a:extLst>
          </p:cNvPr>
          <p:cNvSpPr txBox="1"/>
          <p:nvPr/>
        </p:nvSpPr>
        <p:spPr>
          <a:xfrm>
            <a:off x="780859" y="13422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dirty="0">
              <a:solidFill>
                <a:schemeClr val="tx1"/>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5C63CC91-5E90-0527-9CD1-A1DCB2423A66}"/>
              </a:ext>
            </a:extLst>
          </p:cNvPr>
          <p:cNvSpPr txBox="1"/>
          <p:nvPr/>
        </p:nvSpPr>
        <p:spPr>
          <a:xfrm>
            <a:off x="776577" y="2633662"/>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35" name="Rectángulo redondeado 34">
            <a:extLst>
              <a:ext uri="{FF2B5EF4-FFF2-40B4-BE49-F238E27FC236}">
                <a16:creationId xmlns:a16="http://schemas.microsoft.com/office/drawing/2014/main" id="{48C1CDF5-A572-F72F-ADF0-939738243D70}"/>
              </a:ext>
            </a:extLst>
          </p:cNvPr>
          <p:cNvSpPr/>
          <p:nvPr/>
        </p:nvSpPr>
        <p:spPr>
          <a:xfrm>
            <a:off x="1315864" y="4288715"/>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Comienzo</a:t>
            </a:r>
          </a:p>
        </p:txBody>
      </p:sp>
      <p:sp>
        <p:nvSpPr>
          <p:cNvPr id="36" name="Elipse 35">
            <a:hlinkClick r:id="rId14" action="ppaction://hlinksldjump"/>
            <a:extLst>
              <a:ext uri="{FF2B5EF4-FFF2-40B4-BE49-F238E27FC236}">
                <a16:creationId xmlns:a16="http://schemas.microsoft.com/office/drawing/2014/main" id="{98CBD9C3-6A69-4F43-418D-14A88476559D}"/>
              </a:ext>
            </a:extLst>
          </p:cNvPr>
          <p:cNvSpPr/>
          <p:nvPr/>
        </p:nvSpPr>
        <p:spPr>
          <a:xfrm>
            <a:off x="1842354" y="4316757"/>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7" name="Freeform 5">
            <a:hlinkClick r:id="" action="ppaction://noaction"/>
            <a:extLst>
              <a:ext uri="{FF2B5EF4-FFF2-40B4-BE49-F238E27FC236}">
                <a16:creationId xmlns:a16="http://schemas.microsoft.com/office/drawing/2014/main" id="{15917575-8DAA-E284-EC2E-837962131B07}"/>
              </a:ext>
            </a:extLst>
          </p:cNvPr>
          <p:cNvSpPr>
            <a:spLocks/>
          </p:cNvSpPr>
          <p:nvPr/>
        </p:nvSpPr>
        <p:spPr bwMode="auto">
          <a:xfrm rot="10800000">
            <a:off x="1873837" y="4351651"/>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4" name="CuadroTexto 33">
            <a:extLst>
              <a:ext uri="{FF2B5EF4-FFF2-40B4-BE49-F238E27FC236}">
                <a16:creationId xmlns:a16="http://schemas.microsoft.com/office/drawing/2014/main" id="{2B73822D-99CD-9B7A-B0DB-8A5EC33F7EBC}"/>
              </a:ext>
            </a:extLst>
          </p:cNvPr>
          <p:cNvSpPr txBox="1"/>
          <p:nvPr/>
        </p:nvSpPr>
        <p:spPr>
          <a:xfrm>
            <a:off x="1795243" y="134355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38" name="CuadroTexto 37">
            <a:extLst>
              <a:ext uri="{FF2B5EF4-FFF2-40B4-BE49-F238E27FC236}">
                <a16:creationId xmlns:a16="http://schemas.microsoft.com/office/drawing/2014/main" id="{47FB13DA-086F-573C-4219-7DD1DE54FE32}"/>
              </a:ext>
            </a:extLst>
          </p:cNvPr>
          <p:cNvSpPr txBox="1"/>
          <p:nvPr/>
        </p:nvSpPr>
        <p:spPr>
          <a:xfrm>
            <a:off x="1287107" y="1778983"/>
            <a:ext cx="22172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42" name="Rectangle 20">
            <a:extLst>
              <a:ext uri="{FF2B5EF4-FFF2-40B4-BE49-F238E27FC236}">
                <a16:creationId xmlns:a16="http://schemas.microsoft.com/office/drawing/2014/main" id="{88AB8115-B6F3-A143-1F92-3B7354A92BCD}"/>
              </a:ext>
            </a:extLst>
          </p:cNvPr>
          <p:cNvSpPr>
            <a:spLocks noChangeArrowheads="1"/>
          </p:cNvSpPr>
          <p:nvPr/>
        </p:nvSpPr>
        <p:spPr bwMode="auto">
          <a:xfrm>
            <a:off x="1489997" y="2000373"/>
            <a:ext cx="308477" cy="206791"/>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44" name="Rectangle 20">
            <a:extLst>
              <a:ext uri="{FF2B5EF4-FFF2-40B4-BE49-F238E27FC236}">
                <a16:creationId xmlns:a16="http://schemas.microsoft.com/office/drawing/2014/main" id="{10DB3E0E-6526-2FEC-5F1D-A812F336BD99}"/>
              </a:ext>
            </a:extLst>
          </p:cNvPr>
          <p:cNvSpPr>
            <a:spLocks noChangeArrowheads="1"/>
          </p:cNvSpPr>
          <p:nvPr/>
        </p:nvSpPr>
        <p:spPr bwMode="auto">
          <a:xfrm>
            <a:off x="969942" y="2207898"/>
            <a:ext cx="316104" cy="425817"/>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MAY- 25</a:t>
            </a:r>
          </a:p>
        </p:txBody>
      </p:sp>
      <p:sp>
        <p:nvSpPr>
          <p:cNvPr id="46" name="Rectangle 20">
            <a:extLst>
              <a:ext uri="{FF2B5EF4-FFF2-40B4-BE49-F238E27FC236}">
                <a16:creationId xmlns:a16="http://schemas.microsoft.com/office/drawing/2014/main" id="{D7DBEA91-45BA-E07D-384D-BAE3EEB579DF}"/>
              </a:ext>
            </a:extLst>
          </p:cNvPr>
          <p:cNvSpPr>
            <a:spLocks noChangeArrowheads="1"/>
          </p:cNvSpPr>
          <p:nvPr/>
        </p:nvSpPr>
        <p:spPr bwMode="auto">
          <a:xfrm>
            <a:off x="449629" y="2203119"/>
            <a:ext cx="319058" cy="432948"/>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47" name="CuadroTexto 46">
            <a:extLst>
              <a:ext uri="{FF2B5EF4-FFF2-40B4-BE49-F238E27FC236}">
                <a16:creationId xmlns:a16="http://schemas.microsoft.com/office/drawing/2014/main" id="{8A71CE2F-707C-172C-D862-E4CB87419C8E}"/>
              </a:ext>
            </a:extLst>
          </p:cNvPr>
          <p:cNvSpPr txBox="1"/>
          <p:nvPr/>
        </p:nvSpPr>
        <p:spPr>
          <a:xfrm>
            <a:off x="261613" y="2203199"/>
            <a:ext cx="190553" cy="43294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49" name="CuadroTexto 48">
            <a:extLst>
              <a:ext uri="{FF2B5EF4-FFF2-40B4-BE49-F238E27FC236}">
                <a16:creationId xmlns:a16="http://schemas.microsoft.com/office/drawing/2014/main" id="{FFC9F23B-13BB-11B0-4E7E-A14D7A0F1869}"/>
              </a:ext>
            </a:extLst>
          </p:cNvPr>
          <p:cNvSpPr txBox="1"/>
          <p:nvPr/>
        </p:nvSpPr>
        <p:spPr>
          <a:xfrm>
            <a:off x="259544" y="2626526"/>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spc="0" dirty="0">
              <a:solidFill>
                <a:schemeClr val="accent1"/>
              </a:solidFill>
              <a:latin typeface="Arial" panose="020B0604020202020204" pitchFamily="34" charset="0"/>
              <a:cs typeface="Arial" panose="020B0604020202020204" pitchFamily="34" charset="0"/>
            </a:endParaRPr>
          </a:p>
        </p:txBody>
      </p:sp>
      <p:sp>
        <p:nvSpPr>
          <p:cNvPr id="54" name="CuadroTexto 53">
            <a:extLst>
              <a:ext uri="{FF2B5EF4-FFF2-40B4-BE49-F238E27FC236}">
                <a16:creationId xmlns:a16="http://schemas.microsoft.com/office/drawing/2014/main" id="{CF882BFB-4979-8D1D-1CD4-2AC0E6FEB318}"/>
              </a:ext>
            </a:extLst>
          </p:cNvPr>
          <p:cNvSpPr txBox="1"/>
          <p:nvPr/>
        </p:nvSpPr>
        <p:spPr>
          <a:xfrm>
            <a:off x="2315844" y="3062624"/>
            <a:ext cx="206121"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56" name="Rectangle 20">
            <a:extLst>
              <a:ext uri="{FF2B5EF4-FFF2-40B4-BE49-F238E27FC236}">
                <a16:creationId xmlns:a16="http://schemas.microsoft.com/office/drawing/2014/main" id="{524A3756-6CAF-DF06-B587-78E84EB85A9C}"/>
              </a:ext>
            </a:extLst>
          </p:cNvPr>
          <p:cNvSpPr>
            <a:spLocks noChangeArrowheads="1"/>
          </p:cNvSpPr>
          <p:nvPr/>
        </p:nvSpPr>
        <p:spPr bwMode="auto">
          <a:xfrm>
            <a:off x="2523973" y="3267552"/>
            <a:ext cx="302268" cy="222295"/>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57" name="CuadroTexto 56">
            <a:extLst>
              <a:ext uri="{FF2B5EF4-FFF2-40B4-BE49-F238E27FC236}">
                <a16:creationId xmlns:a16="http://schemas.microsoft.com/office/drawing/2014/main" id="{5781AA8E-D084-79AC-7210-A198304907E9}"/>
              </a:ext>
            </a:extLst>
          </p:cNvPr>
          <p:cNvSpPr txBox="1"/>
          <p:nvPr/>
        </p:nvSpPr>
        <p:spPr>
          <a:xfrm>
            <a:off x="1284342" y="3062654"/>
            <a:ext cx="203347" cy="4271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58" name="Rectangle 20">
            <a:extLst>
              <a:ext uri="{FF2B5EF4-FFF2-40B4-BE49-F238E27FC236}">
                <a16:creationId xmlns:a16="http://schemas.microsoft.com/office/drawing/2014/main" id="{1D7F12AA-E437-E997-1FFD-0F9248DFF92A}"/>
              </a:ext>
            </a:extLst>
          </p:cNvPr>
          <p:cNvSpPr>
            <a:spLocks noChangeArrowheads="1"/>
          </p:cNvSpPr>
          <p:nvPr/>
        </p:nvSpPr>
        <p:spPr bwMode="auto">
          <a:xfrm>
            <a:off x="1487690" y="3063035"/>
            <a:ext cx="316616" cy="421629"/>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60" name="CuadroTexto 59">
            <a:extLst>
              <a:ext uri="{FF2B5EF4-FFF2-40B4-BE49-F238E27FC236}">
                <a16:creationId xmlns:a16="http://schemas.microsoft.com/office/drawing/2014/main" id="{51B25953-71D6-08E6-D4F5-8CB19058EC9E}"/>
              </a:ext>
            </a:extLst>
          </p:cNvPr>
          <p:cNvSpPr txBox="1"/>
          <p:nvPr/>
        </p:nvSpPr>
        <p:spPr>
          <a:xfrm>
            <a:off x="2314436" y="2633715"/>
            <a:ext cx="207529" cy="42681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63" name="CuadroTexto 62">
            <a:extLst>
              <a:ext uri="{FF2B5EF4-FFF2-40B4-BE49-F238E27FC236}">
                <a16:creationId xmlns:a16="http://schemas.microsoft.com/office/drawing/2014/main" id="{B409C6FD-EF83-5CAC-7839-81BBFFA2F81E}"/>
              </a:ext>
            </a:extLst>
          </p:cNvPr>
          <p:cNvSpPr txBox="1"/>
          <p:nvPr/>
        </p:nvSpPr>
        <p:spPr>
          <a:xfrm>
            <a:off x="1289552" y="2632451"/>
            <a:ext cx="200860" cy="43017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64" name="Rectangle 20">
            <a:extLst>
              <a:ext uri="{FF2B5EF4-FFF2-40B4-BE49-F238E27FC236}">
                <a16:creationId xmlns:a16="http://schemas.microsoft.com/office/drawing/2014/main" id="{E65FFB33-FF82-A959-CDCF-24FF6FC55270}"/>
              </a:ext>
            </a:extLst>
          </p:cNvPr>
          <p:cNvSpPr>
            <a:spLocks noChangeArrowheads="1"/>
          </p:cNvSpPr>
          <p:nvPr/>
        </p:nvSpPr>
        <p:spPr bwMode="auto">
          <a:xfrm>
            <a:off x="1996858" y="2210813"/>
            <a:ext cx="314640" cy="419659"/>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66" name="Rectangle 20">
            <a:extLst>
              <a:ext uri="{FF2B5EF4-FFF2-40B4-BE49-F238E27FC236}">
                <a16:creationId xmlns:a16="http://schemas.microsoft.com/office/drawing/2014/main" id="{91E20B43-1411-B728-1545-0F35423B2243}"/>
              </a:ext>
            </a:extLst>
          </p:cNvPr>
          <p:cNvSpPr>
            <a:spLocks noChangeArrowheads="1"/>
          </p:cNvSpPr>
          <p:nvPr/>
        </p:nvSpPr>
        <p:spPr bwMode="auto">
          <a:xfrm>
            <a:off x="1486858" y="2630472"/>
            <a:ext cx="310391" cy="433770"/>
          </a:xfrm>
          <a:prstGeom prst="rect">
            <a:avLst/>
          </a:prstGeom>
          <a:solidFill>
            <a:srgbClr val="E6BB9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67" name="CuadroTexto 66">
            <a:extLst>
              <a:ext uri="{FF2B5EF4-FFF2-40B4-BE49-F238E27FC236}">
                <a16:creationId xmlns:a16="http://schemas.microsoft.com/office/drawing/2014/main" id="{966A0460-2C5A-110F-E0D8-119EACDE5261}"/>
              </a:ext>
            </a:extLst>
          </p:cNvPr>
          <p:cNvSpPr txBox="1"/>
          <p:nvPr/>
        </p:nvSpPr>
        <p:spPr>
          <a:xfrm>
            <a:off x="775803" y="177210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68" name="CuadroTexto 67">
            <a:extLst>
              <a:ext uri="{FF2B5EF4-FFF2-40B4-BE49-F238E27FC236}">
                <a16:creationId xmlns:a16="http://schemas.microsoft.com/office/drawing/2014/main" id="{902229FD-60BF-1FB5-CA91-3A9327A46A56}"/>
              </a:ext>
            </a:extLst>
          </p:cNvPr>
          <p:cNvSpPr txBox="1"/>
          <p:nvPr/>
        </p:nvSpPr>
        <p:spPr>
          <a:xfrm>
            <a:off x="260393" y="3061501"/>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69" name="CuadroTexto 68">
            <a:extLst>
              <a:ext uri="{FF2B5EF4-FFF2-40B4-BE49-F238E27FC236}">
                <a16:creationId xmlns:a16="http://schemas.microsoft.com/office/drawing/2014/main" id="{A4E5EB56-EF5E-3DF5-FEFD-898DD0C9946E}"/>
              </a:ext>
            </a:extLst>
          </p:cNvPr>
          <p:cNvSpPr txBox="1"/>
          <p:nvPr/>
        </p:nvSpPr>
        <p:spPr>
          <a:xfrm>
            <a:off x="260393" y="2632876"/>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18" name="CuadroTexto 17">
            <a:extLst>
              <a:ext uri="{FF2B5EF4-FFF2-40B4-BE49-F238E27FC236}">
                <a16:creationId xmlns:a16="http://schemas.microsoft.com/office/drawing/2014/main" id="{A269DCCB-E867-3099-BD26-F73010B7A838}"/>
              </a:ext>
            </a:extLst>
          </p:cNvPr>
          <p:cNvSpPr txBox="1"/>
          <p:nvPr/>
        </p:nvSpPr>
        <p:spPr>
          <a:xfrm>
            <a:off x="2313617" y="1777749"/>
            <a:ext cx="208348"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22" name="Rectangle 20">
            <a:extLst>
              <a:ext uri="{FF2B5EF4-FFF2-40B4-BE49-F238E27FC236}">
                <a16:creationId xmlns:a16="http://schemas.microsoft.com/office/drawing/2014/main" id="{27176DAA-AA37-91AF-9DC6-E20D443A338D}"/>
              </a:ext>
            </a:extLst>
          </p:cNvPr>
          <p:cNvSpPr>
            <a:spLocks noChangeArrowheads="1"/>
          </p:cNvSpPr>
          <p:nvPr/>
        </p:nvSpPr>
        <p:spPr bwMode="auto">
          <a:xfrm>
            <a:off x="2527429" y="1781408"/>
            <a:ext cx="303334" cy="424416"/>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23" name="CuadroTexto 22">
            <a:extLst>
              <a:ext uri="{FF2B5EF4-FFF2-40B4-BE49-F238E27FC236}">
                <a16:creationId xmlns:a16="http://schemas.microsoft.com/office/drawing/2014/main" id="{5388EB31-0AD0-B99D-05C8-AB9100321344}"/>
              </a:ext>
            </a:extLst>
          </p:cNvPr>
          <p:cNvSpPr txBox="1"/>
          <p:nvPr/>
        </p:nvSpPr>
        <p:spPr>
          <a:xfrm>
            <a:off x="1801457" y="2207164"/>
            <a:ext cx="198000"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59" name="Rectangle 20">
            <a:extLst>
              <a:ext uri="{FF2B5EF4-FFF2-40B4-BE49-F238E27FC236}">
                <a16:creationId xmlns:a16="http://schemas.microsoft.com/office/drawing/2014/main" id="{AEC6AA8E-2F1D-C283-5CA6-B1E8F2DC5B36}"/>
              </a:ext>
            </a:extLst>
          </p:cNvPr>
          <p:cNvSpPr>
            <a:spLocks noChangeArrowheads="1"/>
          </p:cNvSpPr>
          <p:nvPr/>
        </p:nvSpPr>
        <p:spPr bwMode="auto">
          <a:xfrm>
            <a:off x="2521965" y="2634062"/>
            <a:ext cx="305343" cy="426520"/>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17" name="Rectangle 20">
            <a:extLst>
              <a:ext uri="{FF2B5EF4-FFF2-40B4-BE49-F238E27FC236}">
                <a16:creationId xmlns:a16="http://schemas.microsoft.com/office/drawing/2014/main" id="{BD70B110-2371-4A87-8E71-7C9405785620}"/>
              </a:ext>
            </a:extLst>
          </p:cNvPr>
          <p:cNvSpPr>
            <a:spLocks noChangeArrowheads="1"/>
          </p:cNvSpPr>
          <p:nvPr/>
        </p:nvSpPr>
        <p:spPr bwMode="auto">
          <a:xfrm>
            <a:off x="2524904" y="3064167"/>
            <a:ext cx="303334" cy="203386"/>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MAR-25</a:t>
            </a:r>
          </a:p>
        </p:txBody>
      </p:sp>
      <p:sp>
        <p:nvSpPr>
          <p:cNvPr id="2" name="CuadroTexto 1">
            <a:extLst>
              <a:ext uri="{FF2B5EF4-FFF2-40B4-BE49-F238E27FC236}">
                <a16:creationId xmlns:a16="http://schemas.microsoft.com/office/drawing/2014/main" id="{C6072B51-CA81-63BE-094D-91D22E1C4BF1}"/>
              </a:ext>
            </a:extLst>
          </p:cNvPr>
          <p:cNvSpPr txBox="1"/>
          <p:nvPr/>
        </p:nvSpPr>
        <p:spPr>
          <a:xfrm>
            <a:off x="2827307" y="3067748"/>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31</a:t>
            </a:r>
          </a:p>
        </p:txBody>
      </p:sp>
      <p:sp>
        <p:nvSpPr>
          <p:cNvPr id="28" name="CuadroTexto 27">
            <a:extLst>
              <a:ext uri="{FF2B5EF4-FFF2-40B4-BE49-F238E27FC236}">
                <a16:creationId xmlns:a16="http://schemas.microsoft.com/office/drawing/2014/main" id="{B55169D7-DEDA-5281-A1EF-1EFC23A934EE}"/>
              </a:ext>
            </a:extLst>
          </p:cNvPr>
          <p:cNvSpPr txBox="1"/>
          <p:nvPr/>
        </p:nvSpPr>
        <p:spPr>
          <a:xfrm>
            <a:off x="1288220" y="1777748"/>
            <a:ext cx="200919" cy="43014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29" name="CuadroTexto 28">
            <a:extLst>
              <a:ext uri="{FF2B5EF4-FFF2-40B4-BE49-F238E27FC236}">
                <a16:creationId xmlns:a16="http://schemas.microsoft.com/office/drawing/2014/main" id="{DDA449E5-9FAD-D9D2-E9EB-EC21FBF85CFE}"/>
              </a:ext>
            </a:extLst>
          </p:cNvPr>
          <p:cNvSpPr txBox="1"/>
          <p:nvPr/>
        </p:nvSpPr>
        <p:spPr>
          <a:xfrm>
            <a:off x="260393" y="1778634"/>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30" name="CuadroTexto 29">
            <a:extLst>
              <a:ext uri="{FF2B5EF4-FFF2-40B4-BE49-F238E27FC236}">
                <a16:creationId xmlns:a16="http://schemas.microsoft.com/office/drawing/2014/main" id="{0981EB7A-447D-23F8-6060-2A3A0ABF3CD4}"/>
              </a:ext>
            </a:extLst>
          </p:cNvPr>
          <p:cNvSpPr txBox="1"/>
          <p:nvPr/>
        </p:nvSpPr>
        <p:spPr>
          <a:xfrm>
            <a:off x="2306831" y="2203119"/>
            <a:ext cx="215134" cy="42953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31" name="CuadroTexto 30">
            <a:extLst>
              <a:ext uri="{FF2B5EF4-FFF2-40B4-BE49-F238E27FC236}">
                <a16:creationId xmlns:a16="http://schemas.microsoft.com/office/drawing/2014/main" id="{B01EF322-9D2B-FF9E-D6BF-1F2413050101}"/>
              </a:ext>
            </a:extLst>
          </p:cNvPr>
          <p:cNvSpPr txBox="1"/>
          <p:nvPr/>
        </p:nvSpPr>
        <p:spPr>
          <a:xfrm>
            <a:off x="1280794" y="2198992"/>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32" name="CuadroTexto 31">
            <a:extLst>
              <a:ext uri="{FF2B5EF4-FFF2-40B4-BE49-F238E27FC236}">
                <a16:creationId xmlns:a16="http://schemas.microsoft.com/office/drawing/2014/main" id="{01448D82-86F9-7822-999B-F040303126EF}"/>
              </a:ext>
            </a:extLst>
          </p:cNvPr>
          <p:cNvSpPr txBox="1"/>
          <p:nvPr/>
        </p:nvSpPr>
        <p:spPr>
          <a:xfrm>
            <a:off x="770790" y="306135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24" name="Rectangle 20">
            <a:extLst>
              <a:ext uri="{FF2B5EF4-FFF2-40B4-BE49-F238E27FC236}">
                <a16:creationId xmlns:a16="http://schemas.microsoft.com/office/drawing/2014/main" id="{E937DF1A-E97B-BBB5-CFD4-C9036006E9C4}"/>
              </a:ext>
            </a:extLst>
          </p:cNvPr>
          <p:cNvSpPr>
            <a:spLocks noChangeArrowheads="1"/>
          </p:cNvSpPr>
          <p:nvPr/>
        </p:nvSpPr>
        <p:spPr bwMode="auto">
          <a:xfrm>
            <a:off x="2523973" y="2206581"/>
            <a:ext cx="303334" cy="427479"/>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NOV-25</a:t>
            </a:r>
          </a:p>
        </p:txBody>
      </p:sp>
    </p:spTree>
    <p:extLst>
      <p:ext uri="{BB962C8B-B14F-4D97-AF65-F5344CB8AC3E}">
        <p14:creationId xmlns:p14="http://schemas.microsoft.com/office/powerpoint/2010/main" val="910183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Octubre</a:t>
            </a:r>
          </a:p>
        </p:txBody>
      </p:sp>
      <p:sp>
        <p:nvSpPr>
          <p:cNvPr id="12" name="Bisel 131">
            <a:hlinkClick r:id="" action="ppaction://noaction"/>
            <a:extLst>
              <a:ext uri="{FF2B5EF4-FFF2-40B4-BE49-F238E27FC236}">
                <a16:creationId xmlns:a16="http://schemas.microsoft.com/office/drawing/2014/main" id="{6169A62E-62A8-8CD8-2693-A78BB0C7D1F2}"/>
              </a:ext>
            </a:extLst>
          </p:cNvPr>
          <p:cNvSpPr/>
          <p:nvPr/>
        </p:nvSpPr>
        <p:spPr>
          <a:xfrm>
            <a:off x="8271884" y="3573436"/>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OCT</a:t>
            </a:r>
          </a:p>
        </p:txBody>
      </p:sp>
      <p:sp>
        <p:nvSpPr>
          <p:cNvPr id="18" name="CuadroTexto 17">
            <a:extLst>
              <a:ext uri="{FF2B5EF4-FFF2-40B4-BE49-F238E27FC236}">
                <a16:creationId xmlns:a16="http://schemas.microsoft.com/office/drawing/2014/main" id="{C562D14B-7B43-0932-F3CF-2BA81857DDC5}"/>
              </a:ext>
            </a:extLst>
          </p:cNvPr>
          <p:cNvSpPr txBox="1"/>
          <p:nvPr/>
        </p:nvSpPr>
        <p:spPr>
          <a:xfrm>
            <a:off x="1795357"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a:t>
            </a:r>
          </a:p>
        </p:txBody>
      </p:sp>
      <p:sp>
        <p:nvSpPr>
          <p:cNvPr id="6" name="Rectángulo redondeado 5">
            <a:extLst>
              <a:ext uri="{FF2B5EF4-FFF2-40B4-BE49-F238E27FC236}">
                <a16:creationId xmlns:a16="http://schemas.microsoft.com/office/drawing/2014/main" id="{3DE29575-A526-117C-6637-6D9733C4EDC0}"/>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15" name="Elipse 14">
            <a:hlinkClick r:id="" action="ppaction://hlinkshowjump?jump=nextslide"/>
            <a:extLst>
              <a:ext uri="{FF2B5EF4-FFF2-40B4-BE49-F238E27FC236}">
                <a16:creationId xmlns:a16="http://schemas.microsoft.com/office/drawing/2014/main" id="{B66C34FE-6249-893B-6BE2-16582F59CF51}"/>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6" name="Freeform 10">
            <a:extLst>
              <a:ext uri="{FF2B5EF4-FFF2-40B4-BE49-F238E27FC236}">
                <a16:creationId xmlns:a16="http://schemas.microsoft.com/office/drawing/2014/main" id="{47A6AF1F-CA2D-C1A1-6AC1-94CAF977E50C}"/>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0" name="Rectángulo redondeado 19">
            <a:extLst>
              <a:ext uri="{FF2B5EF4-FFF2-40B4-BE49-F238E27FC236}">
                <a16:creationId xmlns:a16="http://schemas.microsoft.com/office/drawing/2014/main" id="{C67BD3D2-7CF2-12B8-BA27-C655DA10F7AF}"/>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1" name="Elipse 20">
            <a:hlinkClick r:id="rId3" action="ppaction://hlinksldjump"/>
            <a:extLst>
              <a:ext uri="{FF2B5EF4-FFF2-40B4-BE49-F238E27FC236}">
                <a16:creationId xmlns:a16="http://schemas.microsoft.com/office/drawing/2014/main" id="{C9939A62-D927-3F4A-16D2-025D681D57F3}"/>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0E0648E3-33AF-DA71-9A47-F98D576936FF}"/>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C1E0EDE6-D83C-7260-1952-9321DB4ED01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8" name="Elipse 27">
            <a:hlinkClick r:id="rId4" action="ppaction://hlinksldjump"/>
            <a:extLst>
              <a:ext uri="{FF2B5EF4-FFF2-40B4-BE49-F238E27FC236}">
                <a16:creationId xmlns:a16="http://schemas.microsoft.com/office/drawing/2014/main" id="{EFA109AF-747D-7953-39A3-79CA238D145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2" name="Freeform 5">
            <a:hlinkClick r:id="" action="ppaction://noaction"/>
            <a:extLst>
              <a:ext uri="{FF2B5EF4-FFF2-40B4-BE49-F238E27FC236}">
                <a16:creationId xmlns:a16="http://schemas.microsoft.com/office/drawing/2014/main" id="{4C996C56-9EF2-C0B1-9D62-F1F2B5B6D2B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3" name="Bisel 1">
            <a:hlinkClick r:id="rId5" action="ppaction://hlinksldjump"/>
            <a:extLst>
              <a:ext uri="{FF2B5EF4-FFF2-40B4-BE49-F238E27FC236}">
                <a16:creationId xmlns:a16="http://schemas.microsoft.com/office/drawing/2014/main" id="{938AF231-5246-5E19-ED5F-3948FBA69A6C}"/>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5" name="Bisel 132">
            <a:hlinkClick r:id="rId3" action="ppaction://hlinksldjump"/>
            <a:extLst>
              <a:ext uri="{FF2B5EF4-FFF2-40B4-BE49-F238E27FC236}">
                <a16:creationId xmlns:a16="http://schemas.microsoft.com/office/drawing/2014/main" id="{36A81F3C-CA85-DC3B-1371-638249DC9A51}"/>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6" name="Bisel 133">
            <a:hlinkClick r:id="rId6" action="ppaction://hlinksldjump"/>
            <a:extLst>
              <a:ext uri="{FF2B5EF4-FFF2-40B4-BE49-F238E27FC236}">
                <a16:creationId xmlns:a16="http://schemas.microsoft.com/office/drawing/2014/main" id="{9A2A8504-3989-B677-DEF4-6E573AC9C795}"/>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7" name="Bisel 121">
            <a:hlinkClick r:id="rId7" action="ppaction://hlinksldjump"/>
            <a:extLst>
              <a:ext uri="{FF2B5EF4-FFF2-40B4-BE49-F238E27FC236}">
                <a16:creationId xmlns:a16="http://schemas.microsoft.com/office/drawing/2014/main" id="{DA650658-65C7-DBAF-1DC8-B1E6BF12322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8" name="Bisel 122">
            <a:hlinkClick r:id="rId8" action="ppaction://hlinksldjump"/>
            <a:extLst>
              <a:ext uri="{FF2B5EF4-FFF2-40B4-BE49-F238E27FC236}">
                <a16:creationId xmlns:a16="http://schemas.microsoft.com/office/drawing/2014/main" id="{FF2592DF-C904-F82A-4E15-E73DDA25B294}"/>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9" name="Bisel 125">
            <a:hlinkClick r:id="rId9" action="ppaction://hlinksldjump"/>
            <a:extLst>
              <a:ext uri="{FF2B5EF4-FFF2-40B4-BE49-F238E27FC236}">
                <a16:creationId xmlns:a16="http://schemas.microsoft.com/office/drawing/2014/main" id="{54D82A8F-6532-F197-8CD2-6099B8DA48F5}"/>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10" action="ppaction://hlinksldjump"/>
            <a:extLst>
              <a:ext uri="{FF2B5EF4-FFF2-40B4-BE49-F238E27FC236}">
                <a16:creationId xmlns:a16="http://schemas.microsoft.com/office/drawing/2014/main" id="{60FA2C2E-A51A-94FC-E76E-1D5CB968913E}"/>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1" name="Bisel 127">
            <a:hlinkClick r:id="rId11" action="ppaction://hlinksldjump"/>
            <a:extLst>
              <a:ext uri="{FF2B5EF4-FFF2-40B4-BE49-F238E27FC236}">
                <a16:creationId xmlns:a16="http://schemas.microsoft.com/office/drawing/2014/main" id="{AE5714B6-B1F9-0CF7-65FF-C768EFB154F6}"/>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2" name="Bisel 128">
            <a:hlinkClick r:id="rId12" action="ppaction://hlinksldjump"/>
            <a:extLst>
              <a:ext uri="{FF2B5EF4-FFF2-40B4-BE49-F238E27FC236}">
                <a16:creationId xmlns:a16="http://schemas.microsoft.com/office/drawing/2014/main" id="{7FCDAE39-E2DD-AC39-7059-C1E4972260E5}"/>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4" name="Bisel 129">
            <a:hlinkClick r:id="rId13" action="ppaction://hlinksldjump"/>
            <a:extLst>
              <a:ext uri="{FF2B5EF4-FFF2-40B4-BE49-F238E27FC236}">
                <a16:creationId xmlns:a16="http://schemas.microsoft.com/office/drawing/2014/main" id="{5BC56212-D29C-76ED-16AA-D53B94D5A1F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5" name="Bisel 130">
            <a:hlinkClick r:id="rId4" action="ppaction://hlinksldjump"/>
            <a:extLst>
              <a:ext uri="{FF2B5EF4-FFF2-40B4-BE49-F238E27FC236}">
                <a16:creationId xmlns:a16="http://schemas.microsoft.com/office/drawing/2014/main" id="{01639AEB-06B9-B25D-1EA5-C528751257BE}"/>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 name="CuadroTexto 2">
            <a:extLst>
              <a:ext uri="{FF2B5EF4-FFF2-40B4-BE49-F238E27FC236}">
                <a16:creationId xmlns:a16="http://schemas.microsoft.com/office/drawing/2014/main" id="{1214DE97-9A05-8A5A-80B4-103DFF75D9D3}"/>
              </a:ext>
            </a:extLst>
          </p:cNvPr>
          <p:cNvSpPr txBox="1"/>
          <p:nvPr/>
        </p:nvSpPr>
        <p:spPr>
          <a:xfrm>
            <a:off x="3350237"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9" name="CuadroTexto 8">
            <a:extLst>
              <a:ext uri="{FF2B5EF4-FFF2-40B4-BE49-F238E27FC236}">
                <a16:creationId xmlns:a16="http://schemas.microsoft.com/office/drawing/2014/main" id="{D9779EA1-A0CD-4AFD-38B5-8364628A4D5B}"/>
              </a:ext>
            </a:extLst>
          </p:cNvPr>
          <p:cNvSpPr txBox="1"/>
          <p:nvPr/>
        </p:nvSpPr>
        <p:spPr>
          <a:xfrm>
            <a:off x="257190" y="1775724"/>
            <a:ext cx="197644" cy="42647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5</a:t>
            </a:r>
          </a:p>
        </p:txBody>
      </p:sp>
      <p:sp>
        <p:nvSpPr>
          <p:cNvPr id="10" name="CuadroTexto 9">
            <a:extLst>
              <a:ext uri="{FF2B5EF4-FFF2-40B4-BE49-F238E27FC236}">
                <a16:creationId xmlns:a16="http://schemas.microsoft.com/office/drawing/2014/main" id="{5029AD1F-BBDF-5453-3AAB-D016E1CC7B3E}"/>
              </a:ext>
            </a:extLst>
          </p:cNvPr>
          <p:cNvSpPr txBox="1"/>
          <p:nvPr/>
        </p:nvSpPr>
        <p:spPr>
          <a:xfrm>
            <a:off x="1289065" y="1774919"/>
            <a:ext cx="197644" cy="42946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11" name="CuadroTexto 10">
            <a:extLst>
              <a:ext uri="{FF2B5EF4-FFF2-40B4-BE49-F238E27FC236}">
                <a16:creationId xmlns:a16="http://schemas.microsoft.com/office/drawing/2014/main" id="{01DF737C-BBCB-16E7-8E7D-71E489E90CBA}"/>
              </a:ext>
            </a:extLst>
          </p:cNvPr>
          <p:cNvSpPr txBox="1"/>
          <p:nvPr/>
        </p:nvSpPr>
        <p:spPr>
          <a:xfrm>
            <a:off x="1795357" y="17749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sp>
        <p:nvSpPr>
          <p:cNvPr id="13" name="CuadroTexto 12">
            <a:extLst>
              <a:ext uri="{FF2B5EF4-FFF2-40B4-BE49-F238E27FC236}">
                <a16:creationId xmlns:a16="http://schemas.microsoft.com/office/drawing/2014/main" id="{4F390C10-5BDD-4425-3C93-0CB941A4B5D5}"/>
              </a:ext>
            </a:extLst>
          </p:cNvPr>
          <p:cNvSpPr txBox="1"/>
          <p:nvPr/>
        </p:nvSpPr>
        <p:spPr>
          <a:xfrm>
            <a:off x="2312882" y="17749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9</a:t>
            </a:r>
          </a:p>
        </p:txBody>
      </p:sp>
      <p:sp>
        <p:nvSpPr>
          <p:cNvPr id="17" name="CuadroTexto 16">
            <a:extLst>
              <a:ext uri="{FF2B5EF4-FFF2-40B4-BE49-F238E27FC236}">
                <a16:creationId xmlns:a16="http://schemas.microsoft.com/office/drawing/2014/main" id="{8DCEAB34-D58A-83AA-BBF1-97A6FB8CD949}"/>
              </a:ext>
            </a:extLst>
          </p:cNvPr>
          <p:cNvSpPr txBox="1"/>
          <p:nvPr/>
        </p:nvSpPr>
        <p:spPr>
          <a:xfrm>
            <a:off x="3350237" y="17781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47" name="Rectangle 20">
            <a:extLst>
              <a:ext uri="{FF2B5EF4-FFF2-40B4-BE49-F238E27FC236}">
                <a16:creationId xmlns:a16="http://schemas.microsoft.com/office/drawing/2014/main" id="{3BEF3977-5F50-9B0C-049D-3A544BC4D265}"/>
              </a:ext>
            </a:extLst>
          </p:cNvPr>
          <p:cNvSpPr>
            <a:spLocks noChangeArrowheads="1"/>
          </p:cNvSpPr>
          <p:nvPr/>
        </p:nvSpPr>
        <p:spPr bwMode="auto">
          <a:xfrm>
            <a:off x="455101" y="1777324"/>
            <a:ext cx="314823" cy="427025"/>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49" name="Rectangle 20">
            <a:extLst>
              <a:ext uri="{FF2B5EF4-FFF2-40B4-BE49-F238E27FC236}">
                <a16:creationId xmlns:a16="http://schemas.microsoft.com/office/drawing/2014/main" id="{9195E4E4-80A4-244C-D351-39095D2D206A}"/>
              </a:ext>
            </a:extLst>
          </p:cNvPr>
          <p:cNvSpPr>
            <a:spLocks noChangeArrowheads="1"/>
          </p:cNvSpPr>
          <p:nvPr/>
        </p:nvSpPr>
        <p:spPr bwMode="auto">
          <a:xfrm>
            <a:off x="968313" y="1776485"/>
            <a:ext cx="318600" cy="225949"/>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50" name="Rectangle 20">
            <a:extLst>
              <a:ext uri="{FF2B5EF4-FFF2-40B4-BE49-F238E27FC236}">
                <a16:creationId xmlns:a16="http://schemas.microsoft.com/office/drawing/2014/main" id="{9AAF3535-FF14-8540-E570-975B3106AFC5}"/>
              </a:ext>
            </a:extLst>
          </p:cNvPr>
          <p:cNvSpPr>
            <a:spLocks noChangeArrowheads="1"/>
          </p:cNvSpPr>
          <p:nvPr/>
        </p:nvSpPr>
        <p:spPr bwMode="auto">
          <a:xfrm>
            <a:off x="971651" y="2002434"/>
            <a:ext cx="310765" cy="202284"/>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51" name="Rectangle 20">
            <a:extLst>
              <a:ext uri="{FF2B5EF4-FFF2-40B4-BE49-F238E27FC236}">
                <a16:creationId xmlns:a16="http://schemas.microsoft.com/office/drawing/2014/main" id="{A55E5B1F-62E5-E551-2A29-57CD4BBB12A6}"/>
              </a:ext>
            </a:extLst>
          </p:cNvPr>
          <p:cNvSpPr>
            <a:spLocks noChangeArrowheads="1"/>
          </p:cNvSpPr>
          <p:nvPr/>
        </p:nvSpPr>
        <p:spPr bwMode="auto">
          <a:xfrm>
            <a:off x="1489744" y="3062170"/>
            <a:ext cx="318498" cy="429731"/>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52" name="Rectangle 20">
            <a:extLst>
              <a:ext uri="{FF2B5EF4-FFF2-40B4-BE49-F238E27FC236}">
                <a16:creationId xmlns:a16="http://schemas.microsoft.com/office/drawing/2014/main" id="{0D7E14C6-B2D4-94E6-DC8A-EF399284536D}"/>
              </a:ext>
            </a:extLst>
          </p:cNvPr>
          <p:cNvSpPr>
            <a:spLocks noChangeArrowheads="1"/>
          </p:cNvSpPr>
          <p:nvPr/>
        </p:nvSpPr>
        <p:spPr bwMode="auto">
          <a:xfrm>
            <a:off x="970800" y="2207601"/>
            <a:ext cx="317577" cy="421205"/>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54" name="Rectangle 20">
            <a:extLst>
              <a:ext uri="{FF2B5EF4-FFF2-40B4-BE49-F238E27FC236}">
                <a16:creationId xmlns:a16="http://schemas.microsoft.com/office/drawing/2014/main" id="{57487495-FB31-3915-CBEF-642F3DE1E00F}"/>
              </a:ext>
            </a:extLst>
          </p:cNvPr>
          <p:cNvSpPr>
            <a:spLocks noChangeArrowheads="1"/>
          </p:cNvSpPr>
          <p:nvPr/>
        </p:nvSpPr>
        <p:spPr bwMode="auto">
          <a:xfrm>
            <a:off x="965736" y="2631615"/>
            <a:ext cx="320294" cy="428660"/>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56" name="Rectangle 20">
            <a:extLst>
              <a:ext uri="{FF2B5EF4-FFF2-40B4-BE49-F238E27FC236}">
                <a16:creationId xmlns:a16="http://schemas.microsoft.com/office/drawing/2014/main" id="{3B72618A-4474-FA01-C9BC-ADB445EF7792}"/>
              </a:ext>
            </a:extLst>
          </p:cNvPr>
          <p:cNvSpPr>
            <a:spLocks noChangeArrowheads="1"/>
          </p:cNvSpPr>
          <p:nvPr/>
        </p:nvSpPr>
        <p:spPr bwMode="auto">
          <a:xfrm>
            <a:off x="2003170" y="2863403"/>
            <a:ext cx="312383" cy="197374"/>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60" name="CuadroTexto 59">
            <a:extLst>
              <a:ext uri="{FF2B5EF4-FFF2-40B4-BE49-F238E27FC236}">
                <a16:creationId xmlns:a16="http://schemas.microsoft.com/office/drawing/2014/main" id="{1B148CF1-EAE1-01F3-2027-30FDE983AA53}"/>
              </a:ext>
            </a:extLst>
          </p:cNvPr>
          <p:cNvSpPr txBox="1"/>
          <p:nvPr/>
        </p:nvSpPr>
        <p:spPr>
          <a:xfrm>
            <a:off x="771540" y="2202588"/>
            <a:ext cx="197644" cy="43042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62" name="CuadroTexto 61">
            <a:extLst>
              <a:ext uri="{FF2B5EF4-FFF2-40B4-BE49-F238E27FC236}">
                <a16:creationId xmlns:a16="http://schemas.microsoft.com/office/drawing/2014/main" id="{CFA3EFB3-0033-E329-A83D-5E18B5571A31}"/>
              </a:ext>
            </a:extLst>
          </p:cNvPr>
          <p:cNvSpPr txBox="1"/>
          <p:nvPr/>
        </p:nvSpPr>
        <p:spPr>
          <a:xfrm>
            <a:off x="1805363" y="2208011"/>
            <a:ext cx="502367" cy="42142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15</a:t>
            </a:r>
          </a:p>
        </p:txBody>
      </p:sp>
      <p:sp>
        <p:nvSpPr>
          <p:cNvPr id="63" name="CuadroTexto 62">
            <a:extLst>
              <a:ext uri="{FF2B5EF4-FFF2-40B4-BE49-F238E27FC236}">
                <a16:creationId xmlns:a16="http://schemas.microsoft.com/office/drawing/2014/main" id="{6C315DC5-D5E0-7A18-EF3F-BD154AFEA80E}"/>
              </a:ext>
            </a:extLst>
          </p:cNvPr>
          <p:cNvSpPr txBox="1"/>
          <p:nvPr/>
        </p:nvSpPr>
        <p:spPr>
          <a:xfrm>
            <a:off x="1290532" y="22036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14</a:t>
            </a:r>
          </a:p>
        </p:txBody>
      </p:sp>
      <p:sp>
        <p:nvSpPr>
          <p:cNvPr id="66" name="CuadroTexto 65">
            <a:extLst>
              <a:ext uri="{FF2B5EF4-FFF2-40B4-BE49-F238E27FC236}">
                <a16:creationId xmlns:a16="http://schemas.microsoft.com/office/drawing/2014/main" id="{EDFF0949-DCAC-62E5-68E2-C88E5DFDBDAF}"/>
              </a:ext>
            </a:extLst>
          </p:cNvPr>
          <p:cNvSpPr txBox="1"/>
          <p:nvPr/>
        </p:nvSpPr>
        <p:spPr>
          <a:xfrm>
            <a:off x="3350237" y="22067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69" name="CuadroTexto 68">
            <a:extLst>
              <a:ext uri="{FF2B5EF4-FFF2-40B4-BE49-F238E27FC236}">
                <a16:creationId xmlns:a16="http://schemas.microsoft.com/office/drawing/2014/main" id="{435643B5-9E02-E6B1-0A30-B1B164A5407E}"/>
              </a:ext>
            </a:extLst>
          </p:cNvPr>
          <p:cNvSpPr txBox="1"/>
          <p:nvPr/>
        </p:nvSpPr>
        <p:spPr>
          <a:xfrm>
            <a:off x="771540" y="2631213"/>
            <a:ext cx="197644" cy="43042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70" name="CuadroTexto 69">
            <a:extLst>
              <a:ext uri="{FF2B5EF4-FFF2-40B4-BE49-F238E27FC236}">
                <a16:creationId xmlns:a16="http://schemas.microsoft.com/office/drawing/2014/main" id="{88BF319F-20C9-7EE6-A72F-F000FEF237AC}"/>
              </a:ext>
            </a:extLst>
          </p:cNvPr>
          <p:cNvSpPr txBox="1"/>
          <p:nvPr/>
        </p:nvSpPr>
        <p:spPr>
          <a:xfrm>
            <a:off x="1281713" y="2634611"/>
            <a:ext cx="519041" cy="423744"/>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21</a:t>
            </a:r>
          </a:p>
        </p:txBody>
      </p:sp>
      <p:sp>
        <p:nvSpPr>
          <p:cNvPr id="71" name="CuadroTexto 70">
            <a:extLst>
              <a:ext uri="{FF2B5EF4-FFF2-40B4-BE49-F238E27FC236}">
                <a16:creationId xmlns:a16="http://schemas.microsoft.com/office/drawing/2014/main" id="{63228A88-BBD5-3215-7DA7-60C07773DDB8}"/>
              </a:ext>
            </a:extLst>
          </p:cNvPr>
          <p:cNvSpPr txBox="1"/>
          <p:nvPr/>
        </p:nvSpPr>
        <p:spPr>
          <a:xfrm>
            <a:off x="2312882" y="26322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23</a:t>
            </a:r>
          </a:p>
        </p:txBody>
      </p:sp>
      <p:sp>
        <p:nvSpPr>
          <p:cNvPr id="73" name="CuadroTexto 72">
            <a:extLst>
              <a:ext uri="{FF2B5EF4-FFF2-40B4-BE49-F238E27FC236}">
                <a16:creationId xmlns:a16="http://schemas.microsoft.com/office/drawing/2014/main" id="{54DD419D-B899-DDAB-4DCB-58A4F183F105}"/>
              </a:ext>
            </a:extLst>
          </p:cNvPr>
          <p:cNvSpPr txBox="1"/>
          <p:nvPr/>
        </p:nvSpPr>
        <p:spPr>
          <a:xfrm>
            <a:off x="3350237" y="2635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78" name="CuadroTexto 77">
            <a:extLst>
              <a:ext uri="{FF2B5EF4-FFF2-40B4-BE49-F238E27FC236}">
                <a16:creationId xmlns:a16="http://schemas.microsoft.com/office/drawing/2014/main" id="{F52B7FAD-84C5-3DCF-CB6C-587475136003}"/>
              </a:ext>
            </a:extLst>
          </p:cNvPr>
          <p:cNvSpPr txBox="1"/>
          <p:nvPr/>
        </p:nvSpPr>
        <p:spPr>
          <a:xfrm>
            <a:off x="1287521" y="3062717"/>
            <a:ext cx="200732" cy="42686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79" name="CuadroTexto 78">
            <a:extLst>
              <a:ext uri="{FF2B5EF4-FFF2-40B4-BE49-F238E27FC236}">
                <a16:creationId xmlns:a16="http://schemas.microsoft.com/office/drawing/2014/main" id="{9D5C681B-9794-DDCD-9DE4-8125390C96A5}"/>
              </a:ext>
            </a:extLst>
          </p:cNvPr>
          <p:cNvSpPr txBox="1"/>
          <p:nvPr/>
        </p:nvSpPr>
        <p:spPr>
          <a:xfrm>
            <a:off x="766570" y="306370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27</a:t>
            </a:r>
          </a:p>
        </p:txBody>
      </p:sp>
      <p:sp>
        <p:nvSpPr>
          <p:cNvPr id="83" name="CuadroTexto 82">
            <a:extLst>
              <a:ext uri="{FF2B5EF4-FFF2-40B4-BE49-F238E27FC236}">
                <a16:creationId xmlns:a16="http://schemas.microsoft.com/office/drawing/2014/main" id="{0130326D-F6DD-9D4F-6567-BEDA8E59367A}"/>
              </a:ext>
            </a:extLst>
          </p:cNvPr>
          <p:cNvSpPr txBox="1"/>
          <p:nvPr/>
        </p:nvSpPr>
        <p:spPr>
          <a:xfrm>
            <a:off x="258918" y="305911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26</a:t>
            </a:r>
          </a:p>
        </p:txBody>
      </p:sp>
      <p:sp>
        <p:nvSpPr>
          <p:cNvPr id="85" name="CuadroTexto 84">
            <a:extLst>
              <a:ext uri="{FF2B5EF4-FFF2-40B4-BE49-F238E27FC236}">
                <a16:creationId xmlns:a16="http://schemas.microsoft.com/office/drawing/2014/main" id="{681830AF-BA36-04B9-FDAC-C5B9B8B04F2F}"/>
              </a:ext>
            </a:extLst>
          </p:cNvPr>
          <p:cNvSpPr txBox="1"/>
          <p:nvPr/>
        </p:nvSpPr>
        <p:spPr>
          <a:xfrm>
            <a:off x="2317765" y="3064077"/>
            <a:ext cx="197644" cy="4230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87" name="Rectangle 20">
            <a:extLst>
              <a:ext uri="{FF2B5EF4-FFF2-40B4-BE49-F238E27FC236}">
                <a16:creationId xmlns:a16="http://schemas.microsoft.com/office/drawing/2014/main" id="{5018D4BA-93B7-B9B5-6310-D13DCB47863D}"/>
              </a:ext>
            </a:extLst>
          </p:cNvPr>
          <p:cNvSpPr>
            <a:spLocks noChangeArrowheads="1"/>
          </p:cNvSpPr>
          <p:nvPr/>
        </p:nvSpPr>
        <p:spPr bwMode="auto">
          <a:xfrm>
            <a:off x="2515408" y="3263453"/>
            <a:ext cx="313189" cy="223206"/>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90" name="CuadroTexto 89">
            <a:extLst>
              <a:ext uri="{FF2B5EF4-FFF2-40B4-BE49-F238E27FC236}">
                <a16:creationId xmlns:a16="http://schemas.microsoft.com/office/drawing/2014/main" id="{59A6261F-2E40-D24F-826E-A19D697341AB}"/>
              </a:ext>
            </a:extLst>
          </p:cNvPr>
          <p:cNvSpPr txBox="1"/>
          <p:nvPr/>
        </p:nvSpPr>
        <p:spPr>
          <a:xfrm>
            <a:off x="768716" y="1774919"/>
            <a:ext cx="197644" cy="42946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6</a:t>
            </a:r>
          </a:p>
        </p:txBody>
      </p:sp>
      <p:sp>
        <p:nvSpPr>
          <p:cNvPr id="91" name="CuadroTexto 90">
            <a:extLst>
              <a:ext uri="{FF2B5EF4-FFF2-40B4-BE49-F238E27FC236}">
                <a16:creationId xmlns:a16="http://schemas.microsoft.com/office/drawing/2014/main" id="{160FB51E-B4C4-3D8F-124E-0139967D5440}"/>
              </a:ext>
            </a:extLst>
          </p:cNvPr>
          <p:cNvSpPr txBox="1"/>
          <p:nvPr/>
        </p:nvSpPr>
        <p:spPr>
          <a:xfrm>
            <a:off x="2317765" y="2204334"/>
            <a:ext cx="197644" cy="42946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88" name="Rectangle 20">
            <a:extLst>
              <a:ext uri="{FF2B5EF4-FFF2-40B4-BE49-F238E27FC236}">
                <a16:creationId xmlns:a16="http://schemas.microsoft.com/office/drawing/2014/main" id="{11CF7B6C-F21F-F235-91C7-8F0732895178}"/>
              </a:ext>
            </a:extLst>
          </p:cNvPr>
          <p:cNvSpPr>
            <a:spLocks noChangeArrowheads="1"/>
          </p:cNvSpPr>
          <p:nvPr/>
        </p:nvSpPr>
        <p:spPr bwMode="auto">
          <a:xfrm>
            <a:off x="1483961" y="1780434"/>
            <a:ext cx="317097" cy="423952"/>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89" name="Rectangle 20">
            <a:extLst>
              <a:ext uri="{FF2B5EF4-FFF2-40B4-BE49-F238E27FC236}">
                <a16:creationId xmlns:a16="http://schemas.microsoft.com/office/drawing/2014/main" id="{DA12A545-A45E-25B3-FDA7-FE2D1A8A9CEF}"/>
              </a:ext>
            </a:extLst>
          </p:cNvPr>
          <p:cNvSpPr>
            <a:spLocks noChangeArrowheads="1"/>
          </p:cNvSpPr>
          <p:nvPr/>
        </p:nvSpPr>
        <p:spPr bwMode="auto">
          <a:xfrm>
            <a:off x="2515513" y="2208012"/>
            <a:ext cx="312837" cy="425397"/>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AGO-26</a:t>
            </a:r>
          </a:p>
        </p:txBody>
      </p:sp>
      <p:sp>
        <p:nvSpPr>
          <p:cNvPr id="57" name="Rectangle 20">
            <a:extLst>
              <a:ext uri="{FF2B5EF4-FFF2-40B4-BE49-F238E27FC236}">
                <a16:creationId xmlns:a16="http://schemas.microsoft.com/office/drawing/2014/main" id="{DB6F4CDF-9AD6-9B3E-28D4-741FD127F1D6}"/>
              </a:ext>
            </a:extLst>
          </p:cNvPr>
          <p:cNvSpPr>
            <a:spLocks noChangeArrowheads="1"/>
          </p:cNvSpPr>
          <p:nvPr/>
        </p:nvSpPr>
        <p:spPr bwMode="auto">
          <a:xfrm>
            <a:off x="2517702" y="3063710"/>
            <a:ext cx="307486" cy="203844"/>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4" name="CuadroTexto 3">
            <a:extLst>
              <a:ext uri="{FF2B5EF4-FFF2-40B4-BE49-F238E27FC236}">
                <a16:creationId xmlns:a16="http://schemas.microsoft.com/office/drawing/2014/main" id="{5DC78C3A-9CAD-DBA8-FE65-C25FEB05C11F}"/>
              </a:ext>
            </a:extLst>
          </p:cNvPr>
          <p:cNvSpPr txBox="1"/>
          <p:nvPr/>
        </p:nvSpPr>
        <p:spPr>
          <a:xfrm>
            <a:off x="2830789"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8" name="CuadroTexto 7">
            <a:extLst>
              <a:ext uri="{FF2B5EF4-FFF2-40B4-BE49-F238E27FC236}">
                <a16:creationId xmlns:a16="http://schemas.microsoft.com/office/drawing/2014/main" id="{A7084AA0-9AAC-51A1-2D88-8F3045F197BC}"/>
              </a:ext>
            </a:extLst>
          </p:cNvPr>
          <p:cNvSpPr txBox="1"/>
          <p:nvPr/>
        </p:nvSpPr>
        <p:spPr>
          <a:xfrm>
            <a:off x="2830789" y="17781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19" name="CuadroTexto 18">
            <a:extLst>
              <a:ext uri="{FF2B5EF4-FFF2-40B4-BE49-F238E27FC236}">
                <a16:creationId xmlns:a16="http://schemas.microsoft.com/office/drawing/2014/main" id="{8124D9F0-E94C-A200-25F2-89B8480F0730}"/>
              </a:ext>
            </a:extLst>
          </p:cNvPr>
          <p:cNvSpPr txBox="1"/>
          <p:nvPr/>
        </p:nvSpPr>
        <p:spPr>
          <a:xfrm>
            <a:off x="2830789" y="22067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22" name="CuadroTexto 21">
            <a:extLst>
              <a:ext uri="{FF2B5EF4-FFF2-40B4-BE49-F238E27FC236}">
                <a16:creationId xmlns:a16="http://schemas.microsoft.com/office/drawing/2014/main" id="{5D5A462E-213E-F3AC-EB9B-33361832951A}"/>
              </a:ext>
            </a:extLst>
          </p:cNvPr>
          <p:cNvSpPr txBox="1"/>
          <p:nvPr/>
        </p:nvSpPr>
        <p:spPr>
          <a:xfrm>
            <a:off x="2830789" y="2635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26" name="CuadroTexto 25">
            <a:extLst>
              <a:ext uri="{FF2B5EF4-FFF2-40B4-BE49-F238E27FC236}">
                <a16:creationId xmlns:a16="http://schemas.microsoft.com/office/drawing/2014/main" id="{F73561D9-D99C-3CF5-8E21-70C37BC38AC4}"/>
              </a:ext>
            </a:extLst>
          </p:cNvPr>
          <p:cNvSpPr txBox="1"/>
          <p:nvPr/>
        </p:nvSpPr>
        <p:spPr>
          <a:xfrm>
            <a:off x="263600" y="22067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27" name="CuadroTexto 26">
            <a:extLst>
              <a:ext uri="{FF2B5EF4-FFF2-40B4-BE49-F238E27FC236}">
                <a16:creationId xmlns:a16="http://schemas.microsoft.com/office/drawing/2014/main" id="{9EBD974F-4D8D-B4BD-A250-426C3AEAFC1A}"/>
              </a:ext>
            </a:extLst>
          </p:cNvPr>
          <p:cNvSpPr txBox="1"/>
          <p:nvPr/>
        </p:nvSpPr>
        <p:spPr>
          <a:xfrm>
            <a:off x="2830789" y="306471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29" name="CuadroTexto 28">
            <a:extLst>
              <a:ext uri="{FF2B5EF4-FFF2-40B4-BE49-F238E27FC236}">
                <a16:creationId xmlns:a16="http://schemas.microsoft.com/office/drawing/2014/main" id="{37F6A1C0-2559-881C-05AF-ED8281027889}"/>
              </a:ext>
            </a:extLst>
          </p:cNvPr>
          <p:cNvSpPr txBox="1"/>
          <p:nvPr/>
        </p:nvSpPr>
        <p:spPr>
          <a:xfrm>
            <a:off x="1799927" y="2632169"/>
            <a:ext cx="197644" cy="42946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30" name="CuadroTexto 29">
            <a:extLst>
              <a:ext uri="{FF2B5EF4-FFF2-40B4-BE49-F238E27FC236}">
                <a16:creationId xmlns:a16="http://schemas.microsoft.com/office/drawing/2014/main" id="{B8728B65-FCA7-55C7-5188-CB23439B99A6}"/>
              </a:ext>
            </a:extLst>
          </p:cNvPr>
          <p:cNvSpPr txBox="1"/>
          <p:nvPr/>
        </p:nvSpPr>
        <p:spPr>
          <a:xfrm>
            <a:off x="263887" y="263589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19</a:t>
            </a:r>
          </a:p>
        </p:txBody>
      </p:sp>
      <p:sp>
        <p:nvSpPr>
          <p:cNvPr id="31" name="CuadroTexto 30">
            <a:extLst>
              <a:ext uri="{FF2B5EF4-FFF2-40B4-BE49-F238E27FC236}">
                <a16:creationId xmlns:a16="http://schemas.microsoft.com/office/drawing/2014/main" id="{AAB19FBA-55BC-2ED3-5ED4-38160788729B}"/>
              </a:ext>
            </a:extLst>
          </p:cNvPr>
          <p:cNvSpPr txBox="1"/>
          <p:nvPr/>
        </p:nvSpPr>
        <p:spPr>
          <a:xfrm>
            <a:off x="1792587" y="306370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29</a:t>
            </a:r>
          </a:p>
        </p:txBody>
      </p:sp>
      <p:sp>
        <p:nvSpPr>
          <p:cNvPr id="34" name="CuadroTexto 33">
            <a:extLst>
              <a:ext uri="{FF2B5EF4-FFF2-40B4-BE49-F238E27FC236}">
                <a16:creationId xmlns:a16="http://schemas.microsoft.com/office/drawing/2014/main" id="{DD7AACD6-8285-5FB6-6FD8-52B0AD3586E9}"/>
              </a:ext>
            </a:extLst>
          </p:cNvPr>
          <p:cNvSpPr txBox="1"/>
          <p:nvPr/>
        </p:nvSpPr>
        <p:spPr>
          <a:xfrm>
            <a:off x="2314805"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53" name="Rectangle 20">
            <a:extLst>
              <a:ext uri="{FF2B5EF4-FFF2-40B4-BE49-F238E27FC236}">
                <a16:creationId xmlns:a16="http://schemas.microsoft.com/office/drawing/2014/main" id="{449F563F-E021-2B42-4AC2-AC1D5CD8FC16}"/>
              </a:ext>
            </a:extLst>
          </p:cNvPr>
          <p:cNvSpPr>
            <a:spLocks noChangeArrowheads="1"/>
          </p:cNvSpPr>
          <p:nvPr/>
        </p:nvSpPr>
        <p:spPr bwMode="auto">
          <a:xfrm>
            <a:off x="1999334" y="2634611"/>
            <a:ext cx="315221" cy="231234"/>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Tree>
    <p:extLst>
      <p:ext uri="{BB962C8B-B14F-4D97-AF65-F5344CB8AC3E}">
        <p14:creationId xmlns:p14="http://schemas.microsoft.com/office/powerpoint/2010/main" val="1888750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Octubre</a:t>
            </a:r>
          </a:p>
        </p:txBody>
      </p:sp>
      <p:sp>
        <p:nvSpPr>
          <p:cNvPr id="17" name="Bisel 131">
            <a:hlinkClick r:id="" action="ppaction://noaction"/>
            <a:extLst>
              <a:ext uri="{FF2B5EF4-FFF2-40B4-BE49-F238E27FC236}">
                <a16:creationId xmlns:a16="http://schemas.microsoft.com/office/drawing/2014/main" id="{FD7A9039-CB54-7366-D4F1-49FA181D199E}"/>
              </a:ext>
            </a:extLst>
          </p:cNvPr>
          <p:cNvSpPr/>
          <p:nvPr/>
        </p:nvSpPr>
        <p:spPr>
          <a:xfrm>
            <a:off x="8271884" y="3573436"/>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OCT</a:t>
            </a:r>
          </a:p>
        </p:txBody>
      </p:sp>
      <p:sp>
        <p:nvSpPr>
          <p:cNvPr id="37" name="CuadroTexto 36">
            <a:extLst>
              <a:ext uri="{FF2B5EF4-FFF2-40B4-BE49-F238E27FC236}">
                <a16:creationId xmlns:a16="http://schemas.microsoft.com/office/drawing/2014/main" id="{5855647C-706E-E3DC-1C9A-460612A41DCC}"/>
              </a:ext>
            </a:extLst>
          </p:cNvPr>
          <p:cNvSpPr txBox="1"/>
          <p:nvPr/>
        </p:nvSpPr>
        <p:spPr>
          <a:xfrm>
            <a:off x="1797827"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a:t>
            </a:r>
          </a:p>
        </p:txBody>
      </p:sp>
      <p:sp>
        <p:nvSpPr>
          <p:cNvPr id="38" name="CuadroTexto 37">
            <a:extLst>
              <a:ext uri="{FF2B5EF4-FFF2-40B4-BE49-F238E27FC236}">
                <a16:creationId xmlns:a16="http://schemas.microsoft.com/office/drawing/2014/main" id="{AF7C8102-72DA-C592-36CE-456DD1B98044}"/>
              </a:ext>
            </a:extLst>
          </p:cNvPr>
          <p:cNvSpPr txBox="1"/>
          <p:nvPr/>
        </p:nvSpPr>
        <p:spPr>
          <a:xfrm>
            <a:off x="2311472"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a:t>
            </a:r>
          </a:p>
        </p:txBody>
      </p:sp>
      <p:sp>
        <p:nvSpPr>
          <p:cNvPr id="5" name="Rectángulo redondeado 142">
            <a:extLst>
              <a:ext uri="{FF2B5EF4-FFF2-40B4-BE49-F238E27FC236}">
                <a16:creationId xmlns:a16="http://schemas.microsoft.com/office/drawing/2014/main" id="{571C22D6-DD04-1C89-8FB6-FDC19BA0F714}"/>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6" name="Rectángulo redondeado 146">
            <a:extLst>
              <a:ext uri="{FF2B5EF4-FFF2-40B4-BE49-F238E27FC236}">
                <a16:creationId xmlns:a16="http://schemas.microsoft.com/office/drawing/2014/main" id="{D0E618C0-7E73-12BB-7ADF-435974905EA4}"/>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8" name="Elipse 7">
            <a:hlinkClick r:id="rId2" action="ppaction://hlinksldjump"/>
            <a:extLst>
              <a:ext uri="{FF2B5EF4-FFF2-40B4-BE49-F238E27FC236}">
                <a16:creationId xmlns:a16="http://schemas.microsoft.com/office/drawing/2014/main" id="{A898C734-F84E-1743-48C1-9F5419E21FD5}"/>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9" name="Freeform 5">
            <a:hlinkClick r:id="" action="ppaction://noaction"/>
            <a:extLst>
              <a:ext uri="{FF2B5EF4-FFF2-40B4-BE49-F238E27FC236}">
                <a16:creationId xmlns:a16="http://schemas.microsoft.com/office/drawing/2014/main" id="{F4ED2F41-C466-53D8-81B6-9AF1B9168B55}"/>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0" name="Elipse 9">
            <a:hlinkClick r:id="" action="ppaction://hlinkshowjump?jump=previousslide"/>
            <a:extLst>
              <a:ext uri="{FF2B5EF4-FFF2-40B4-BE49-F238E27FC236}">
                <a16:creationId xmlns:a16="http://schemas.microsoft.com/office/drawing/2014/main" id="{EF531919-C601-E4A7-34ED-FC9E81901451}"/>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21C56D64-6204-5EF6-04E6-E4F40081E492}"/>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2" name="Rectángulo redondeado 11">
            <a:extLst>
              <a:ext uri="{FF2B5EF4-FFF2-40B4-BE49-F238E27FC236}">
                <a16:creationId xmlns:a16="http://schemas.microsoft.com/office/drawing/2014/main" id="{11288629-0C6D-93E1-DD1E-1CD2B3BE8722}"/>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13" name="Elipse 12">
            <a:hlinkClick r:id="rId3" action="ppaction://hlinksldjump"/>
            <a:extLst>
              <a:ext uri="{FF2B5EF4-FFF2-40B4-BE49-F238E27FC236}">
                <a16:creationId xmlns:a16="http://schemas.microsoft.com/office/drawing/2014/main" id="{FE455C16-C655-ED8A-A830-7D979C068AFC}"/>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6" name="Freeform 5">
            <a:hlinkClick r:id="" action="ppaction://noaction"/>
            <a:extLst>
              <a:ext uri="{FF2B5EF4-FFF2-40B4-BE49-F238E27FC236}">
                <a16:creationId xmlns:a16="http://schemas.microsoft.com/office/drawing/2014/main" id="{D7944684-E555-5DCD-CC3C-A98593ACFC21}"/>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8" name="Bisel 1">
            <a:hlinkClick r:id="rId4" action="ppaction://hlinksldjump"/>
            <a:extLst>
              <a:ext uri="{FF2B5EF4-FFF2-40B4-BE49-F238E27FC236}">
                <a16:creationId xmlns:a16="http://schemas.microsoft.com/office/drawing/2014/main" id="{5202D012-0C95-D9EB-845A-F67F3057C8CD}"/>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19" name="Bisel 132">
            <a:hlinkClick r:id="rId2" action="ppaction://hlinksldjump"/>
            <a:extLst>
              <a:ext uri="{FF2B5EF4-FFF2-40B4-BE49-F238E27FC236}">
                <a16:creationId xmlns:a16="http://schemas.microsoft.com/office/drawing/2014/main" id="{512DA9BB-9B0F-E4C3-1558-F3FC5EBCFF4B}"/>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20" name="Bisel 133">
            <a:hlinkClick r:id="rId5" action="ppaction://hlinksldjump"/>
            <a:extLst>
              <a:ext uri="{FF2B5EF4-FFF2-40B4-BE49-F238E27FC236}">
                <a16:creationId xmlns:a16="http://schemas.microsoft.com/office/drawing/2014/main" id="{730AA9CF-8652-B193-C028-C35E7D090F4E}"/>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26" name="Bisel 121">
            <a:hlinkClick r:id="rId6" action="ppaction://hlinksldjump"/>
            <a:extLst>
              <a:ext uri="{FF2B5EF4-FFF2-40B4-BE49-F238E27FC236}">
                <a16:creationId xmlns:a16="http://schemas.microsoft.com/office/drawing/2014/main" id="{B9D9F1D0-5604-20CF-8091-859ACC2623A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27" name="Bisel 122">
            <a:hlinkClick r:id="rId7" action="ppaction://hlinksldjump"/>
            <a:extLst>
              <a:ext uri="{FF2B5EF4-FFF2-40B4-BE49-F238E27FC236}">
                <a16:creationId xmlns:a16="http://schemas.microsoft.com/office/drawing/2014/main" id="{B1EB12EA-C031-1787-8E91-62F8FE944449}"/>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8" name="Bisel 125">
            <a:hlinkClick r:id="rId8" action="ppaction://hlinksldjump"/>
            <a:extLst>
              <a:ext uri="{FF2B5EF4-FFF2-40B4-BE49-F238E27FC236}">
                <a16:creationId xmlns:a16="http://schemas.microsoft.com/office/drawing/2014/main" id="{29224A1B-F084-9B7E-3F3A-220CED900F8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29" name="Bisel 126">
            <a:hlinkClick r:id="rId9" action="ppaction://hlinksldjump"/>
            <a:extLst>
              <a:ext uri="{FF2B5EF4-FFF2-40B4-BE49-F238E27FC236}">
                <a16:creationId xmlns:a16="http://schemas.microsoft.com/office/drawing/2014/main" id="{29F5370B-5CFB-AE1E-B55F-5501A88E873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1" name="Bisel 127">
            <a:hlinkClick r:id="rId10" action="ppaction://hlinksldjump"/>
            <a:extLst>
              <a:ext uri="{FF2B5EF4-FFF2-40B4-BE49-F238E27FC236}">
                <a16:creationId xmlns:a16="http://schemas.microsoft.com/office/drawing/2014/main" id="{F365134A-1859-89D5-1DEA-924E31606190}"/>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4" name="Bisel 128">
            <a:hlinkClick r:id="rId11" action="ppaction://hlinksldjump"/>
            <a:extLst>
              <a:ext uri="{FF2B5EF4-FFF2-40B4-BE49-F238E27FC236}">
                <a16:creationId xmlns:a16="http://schemas.microsoft.com/office/drawing/2014/main" id="{AE25367D-FFA3-728A-2B18-457BB1C78BAE}"/>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9" name="Bisel 129">
            <a:hlinkClick r:id="rId12" action="ppaction://hlinksldjump"/>
            <a:extLst>
              <a:ext uri="{FF2B5EF4-FFF2-40B4-BE49-F238E27FC236}">
                <a16:creationId xmlns:a16="http://schemas.microsoft.com/office/drawing/2014/main" id="{09BC5B2D-5673-755A-60EE-2D465EC11875}"/>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4" name="Bisel 130">
            <a:hlinkClick r:id="rId3" action="ppaction://hlinksldjump"/>
            <a:extLst>
              <a:ext uri="{FF2B5EF4-FFF2-40B4-BE49-F238E27FC236}">
                <a16:creationId xmlns:a16="http://schemas.microsoft.com/office/drawing/2014/main" id="{F1E9C8B4-1D5B-8FB0-9F8F-3F0119273554}"/>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15" name="CuadroTexto 14">
            <a:extLst>
              <a:ext uri="{FF2B5EF4-FFF2-40B4-BE49-F238E27FC236}">
                <a16:creationId xmlns:a16="http://schemas.microsoft.com/office/drawing/2014/main" id="{217B9159-2ADE-B2A0-1D7E-E76690711F9D}"/>
              </a:ext>
            </a:extLst>
          </p:cNvPr>
          <p:cNvSpPr txBox="1"/>
          <p:nvPr/>
        </p:nvSpPr>
        <p:spPr>
          <a:xfrm>
            <a:off x="1795357" y="17749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sp>
        <p:nvSpPr>
          <p:cNvPr id="49" name="CuadroTexto 48">
            <a:extLst>
              <a:ext uri="{FF2B5EF4-FFF2-40B4-BE49-F238E27FC236}">
                <a16:creationId xmlns:a16="http://schemas.microsoft.com/office/drawing/2014/main" id="{5ED3ABA9-88DF-0B53-0B4E-CF2742C65D14}"/>
              </a:ext>
            </a:extLst>
          </p:cNvPr>
          <p:cNvSpPr txBox="1"/>
          <p:nvPr/>
        </p:nvSpPr>
        <p:spPr>
          <a:xfrm>
            <a:off x="1284182" y="17749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7</a:t>
            </a:r>
          </a:p>
        </p:txBody>
      </p:sp>
      <p:sp>
        <p:nvSpPr>
          <p:cNvPr id="50" name="CuadroTexto 49">
            <a:extLst>
              <a:ext uri="{FF2B5EF4-FFF2-40B4-BE49-F238E27FC236}">
                <a16:creationId xmlns:a16="http://schemas.microsoft.com/office/drawing/2014/main" id="{E8C58FBF-7B4C-2D1D-24EA-9979133908B2}"/>
              </a:ext>
            </a:extLst>
          </p:cNvPr>
          <p:cNvSpPr txBox="1"/>
          <p:nvPr/>
        </p:nvSpPr>
        <p:spPr>
          <a:xfrm>
            <a:off x="258657" y="17749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5</a:t>
            </a:r>
          </a:p>
        </p:txBody>
      </p:sp>
      <p:sp>
        <p:nvSpPr>
          <p:cNvPr id="52" name="Rectangle 20">
            <a:extLst>
              <a:ext uri="{FF2B5EF4-FFF2-40B4-BE49-F238E27FC236}">
                <a16:creationId xmlns:a16="http://schemas.microsoft.com/office/drawing/2014/main" id="{3EEFDF85-9170-0345-C760-D223D0C3497F}"/>
              </a:ext>
            </a:extLst>
          </p:cNvPr>
          <p:cNvSpPr>
            <a:spLocks noChangeArrowheads="1"/>
          </p:cNvSpPr>
          <p:nvPr/>
        </p:nvSpPr>
        <p:spPr bwMode="auto">
          <a:xfrm>
            <a:off x="964427" y="2213335"/>
            <a:ext cx="317843" cy="211935"/>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53" name="CuadroTexto 52">
            <a:extLst>
              <a:ext uri="{FF2B5EF4-FFF2-40B4-BE49-F238E27FC236}">
                <a16:creationId xmlns:a16="http://schemas.microsoft.com/office/drawing/2014/main" id="{8B8A1CA3-AF3F-4B3C-F686-9C57A8F0102F}"/>
              </a:ext>
            </a:extLst>
          </p:cNvPr>
          <p:cNvSpPr txBox="1"/>
          <p:nvPr/>
        </p:nvSpPr>
        <p:spPr>
          <a:xfrm>
            <a:off x="774075" y="2208660"/>
            <a:ext cx="193081" cy="42395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55" name="Rectangle 20">
            <a:extLst>
              <a:ext uri="{FF2B5EF4-FFF2-40B4-BE49-F238E27FC236}">
                <a16:creationId xmlns:a16="http://schemas.microsoft.com/office/drawing/2014/main" id="{5F2DF7E2-E4D8-7F82-E615-2357E14015D2}"/>
              </a:ext>
            </a:extLst>
          </p:cNvPr>
          <p:cNvSpPr>
            <a:spLocks noChangeArrowheads="1"/>
          </p:cNvSpPr>
          <p:nvPr/>
        </p:nvSpPr>
        <p:spPr bwMode="auto">
          <a:xfrm>
            <a:off x="1478936" y="2201976"/>
            <a:ext cx="325326" cy="431764"/>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57" name="CuadroTexto 56">
            <a:extLst>
              <a:ext uri="{FF2B5EF4-FFF2-40B4-BE49-F238E27FC236}">
                <a16:creationId xmlns:a16="http://schemas.microsoft.com/office/drawing/2014/main" id="{D0F82AA2-CE41-A914-154B-4829CB2D4329}"/>
              </a:ext>
            </a:extLst>
          </p:cNvPr>
          <p:cNvSpPr txBox="1"/>
          <p:nvPr/>
        </p:nvSpPr>
        <p:spPr>
          <a:xfrm>
            <a:off x="1287915" y="2209251"/>
            <a:ext cx="197644" cy="42548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58" name="CuadroTexto 57">
            <a:extLst>
              <a:ext uri="{FF2B5EF4-FFF2-40B4-BE49-F238E27FC236}">
                <a16:creationId xmlns:a16="http://schemas.microsoft.com/office/drawing/2014/main" id="{611D76D0-0E17-A0B8-2C01-35B9DF9A9802}"/>
              </a:ext>
            </a:extLst>
          </p:cNvPr>
          <p:cNvSpPr txBox="1"/>
          <p:nvPr/>
        </p:nvSpPr>
        <p:spPr>
          <a:xfrm>
            <a:off x="1795915" y="2205151"/>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59" name="CuadroTexto 58">
            <a:extLst>
              <a:ext uri="{FF2B5EF4-FFF2-40B4-BE49-F238E27FC236}">
                <a16:creationId xmlns:a16="http://schemas.microsoft.com/office/drawing/2014/main" id="{9FD4B29A-4CDC-3A11-00F6-D6611F271956}"/>
              </a:ext>
            </a:extLst>
          </p:cNvPr>
          <p:cNvSpPr txBox="1"/>
          <p:nvPr/>
        </p:nvSpPr>
        <p:spPr>
          <a:xfrm>
            <a:off x="2316614" y="2205151"/>
            <a:ext cx="201235"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60" name="Rectangle 20">
            <a:extLst>
              <a:ext uri="{FF2B5EF4-FFF2-40B4-BE49-F238E27FC236}">
                <a16:creationId xmlns:a16="http://schemas.microsoft.com/office/drawing/2014/main" id="{E009BC40-8208-9268-8F62-C7EB8B248F2E}"/>
              </a:ext>
            </a:extLst>
          </p:cNvPr>
          <p:cNvSpPr>
            <a:spLocks noChangeArrowheads="1"/>
          </p:cNvSpPr>
          <p:nvPr/>
        </p:nvSpPr>
        <p:spPr bwMode="auto">
          <a:xfrm>
            <a:off x="1993604" y="2209030"/>
            <a:ext cx="319365" cy="423212"/>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61" name="Rectangle 20">
            <a:extLst>
              <a:ext uri="{FF2B5EF4-FFF2-40B4-BE49-F238E27FC236}">
                <a16:creationId xmlns:a16="http://schemas.microsoft.com/office/drawing/2014/main" id="{5EFBBCC2-A144-EE53-A145-4E2E0ACA3452}"/>
              </a:ext>
            </a:extLst>
          </p:cNvPr>
          <p:cNvSpPr>
            <a:spLocks noChangeArrowheads="1"/>
          </p:cNvSpPr>
          <p:nvPr/>
        </p:nvSpPr>
        <p:spPr bwMode="auto">
          <a:xfrm>
            <a:off x="2513848" y="2208460"/>
            <a:ext cx="321242" cy="428624"/>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64" name="Rectangle 20">
            <a:extLst>
              <a:ext uri="{FF2B5EF4-FFF2-40B4-BE49-F238E27FC236}">
                <a16:creationId xmlns:a16="http://schemas.microsoft.com/office/drawing/2014/main" id="{D546990E-0D80-4BE6-056D-D157968B43A1}"/>
              </a:ext>
            </a:extLst>
          </p:cNvPr>
          <p:cNvSpPr>
            <a:spLocks noChangeArrowheads="1"/>
          </p:cNvSpPr>
          <p:nvPr/>
        </p:nvSpPr>
        <p:spPr bwMode="auto">
          <a:xfrm>
            <a:off x="967503" y="2632016"/>
            <a:ext cx="317472" cy="430374"/>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67" name="CuadroTexto 66">
            <a:extLst>
              <a:ext uri="{FF2B5EF4-FFF2-40B4-BE49-F238E27FC236}">
                <a16:creationId xmlns:a16="http://schemas.microsoft.com/office/drawing/2014/main" id="{56833692-6813-E099-12EF-AD30ECF0EEFD}"/>
              </a:ext>
            </a:extLst>
          </p:cNvPr>
          <p:cNvSpPr txBox="1"/>
          <p:nvPr/>
        </p:nvSpPr>
        <p:spPr>
          <a:xfrm>
            <a:off x="241248" y="26358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19</a:t>
            </a:r>
          </a:p>
        </p:txBody>
      </p:sp>
      <p:sp>
        <p:nvSpPr>
          <p:cNvPr id="68" name="CuadroTexto 67">
            <a:extLst>
              <a:ext uri="{FF2B5EF4-FFF2-40B4-BE49-F238E27FC236}">
                <a16:creationId xmlns:a16="http://schemas.microsoft.com/office/drawing/2014/main" id="{F984DFBF-F2D0-F187-7463-AC63E4FD66E8}"/>
              </a:ext>
            </a:extLst>
          </p:cNvPr>
          <p:cNvSpPr txBox="1"/>
          <p:nvPr/>
        </p:nvSpPr>
        <p:spPr>
          <a:xfrm>
            <a:off x="770390" y="2634739"/>
            <a:ext cx="197644" cy="42616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73" name="CuadroTexto 72">
            <a:extLst>
              <a:ext uri="{FF2B5EF4-FFF2-40B4-BE49-F238E27FC236}">
                <a16:creationId xmlns:a16="http://schemas.microsoft.com/office/drawing/2014/main" id="{5404C379-F669-B121-6C06-F97DA5C24939}"/>
              </a:ext>
            </a:extLst>
          </p:cNvPr>
          <p:cNvSpPr txBox="1"/>
          <p:nvPr/>
        </p:nvSpPr>
        <p:spPr>
          <a:xfrm>
            <a:off x="1789236" y="262971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22</a:t>
            </a:r>
          </a:p>
        </p:txBody>
      </p:sp>
      <p:sp>
        <p:nvSpPr>
          <p:cNvPr id="74" name="CuadroTexto 73">
            <a:extLst>
              <a:ext uri="{FF2B5EF4-FFF2-40B4-BE49-F238E27FC236}">
                <a16:creationId xmlns:a16="http://schemas.microsoft.com/office/drawing/2014/main" id="{2CD34DF9-4A21-98FD-0E6A-32118516E543}"/>
              </a:ext>
            </a:extLst>
          </p:cNvPr>
          <p:cNvSpPr txBox="1"/>
          <p:nvPr/>
        </p:nvSpPr>
        <p:spPr>
          <a:xfrm>
            <a:off x="1284659" y="2634810"/>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75" name="CuadroTexto 74">
            <a:extLst>
              <a:ext uri="{FF2B5EF4-FFF2-40B4-BE49-F238E27FC236}">
                <a16:creationId xmlns:a16="http://schemas.microsoft.com/office/drawing/2014/main" id="{1709455A-2683-A19F-DD66-EDF987D0F79C}"/>
              </a:ext>
            </a:extLst>
          </p:cNvPr>
          <p:cNvSpPr txBox="1"/>
          <p:nvPr/>
        </p:nvSpPr>
        <p:spPr>
          <a:xfrm>
            <a:off x="2316615" y="2632242"/>
            <a:ext cx="197644" cy="42548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77" name="Rectangle 20">
            <a:extLst>
              <a:ext uri="{FF2B5EF4-FFF2-40B4-BE49-F238E27FC236}">
                <a16:creationId xmlns:a16="http://schemas.microsoft.com/office/drawing/2014/main" id="{DA4D1F8B-70C7-0E29-39EA-FFD7FF1B295F}"/>
              </a:ext>
            </a:extLst>
          </p:cNvPr>
          <p:cNvSpPr>
            <a:spLocks noChangeArrowheads="1"/>
          </p:cNvSpPr>
          <p:nvPr/>
        </p:nvSpPr>
        <p:spPr bwMode="auto">
          <a:xfrm>
            <a:off x="455684" y="3057586"/>
            <a:ext cx="317471" cy="428661"/>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JUL-25</a:t>
            </a:r>
          </a:p>
        </p:txBody>
      </p:sp>
      <p:sp>
        <p:nvSpPr>
          <p:cNvPr id="78" name="Rectangle 20">
            <a:extLst>
              <a:ext uri="{FF2B5EF4-FFF2-40B4-BE49-F238E27FC236}">
                <a16:creationId xmlns:a16="http://schemas.microsoft.com/office/drawing/2014/main" id="{6C21FD60-DC3A-09E0-E0C8-043313989367}"/>
              </a:ext>
            </a:extLst>
          </p:cNvPr>
          <p:cNvSpPr>
            <a:spLocks noChangeArrowheads="1"/>
          </p:cNvSpPr>
          <p:nvPr/>
        </p:nvSpPr>
        <p:spPr bwMode="auto">
          <a:xfrm>
            <a:off x="2517054" y="2633068"/>
            <a:ext cx="311616" cy="423953"/>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
        <p:nvSpPr>
          <p:cNvPr id="79" name="Rectangle 20">
            <a:extLst>
              <a:ext uri="{FF2B5EF4-FFF2-40B4-BE49-F238E27FC236}">
                <a16:creationId xmlns:a16="http://schemas.microsoft.com/office/drawing/2014/main" id="{14AACDBE-9454-3FBF-3AB3-34406FD8B888}"/>
              </a:ext>
            </a:extLst>
          </p:cNvPr>
          <p:cNvSpPr>
            <a:spLocks noChangeArrowheads="1"/>
          </p:cNvSpPr>
          <p:nvPr/>
        </p:nvSpPr>
        <p:spPr bwMode="auto">
          <a:xfrm>
            <a:off x="1477448" y="3059877"/>
            <a:ext cx="321036" cy="429281"/>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AGO-25</a:t>
            </a:r>
          </a:p>
        </p:txBody>
      </p:sp>
      <p:sp>
        <p:nvSpPr>
          <p:cNvPr id="80" name="Rectangle 20">
            <a:extLst>
              <a:ext uri="{FF2B5EF4-FFF2-40B4-BE49-F238E27FC236}">
                <a16:creationId xmlns:a16="http://schemas.microsoft.com/office/drawing/2014/main" id="{F4E1AB73-4F70-C065-8883-B0EA94249FCD}"/>
              </a:ext>
            </a:extLst>
          </p:cNvPr>
          <p:cNvSpPr>
            <a:spLocks noChangeArrowheads="1"/>
          </p:cNvSpPr>
          <p:nvPr/>
        </p:nvSpPr>
        <p:spPr bwMode="auto">
          <a:xfrm>
            <a:off x="966557" y="3060974"/>
            <a:ext cx="329777" cy="425063"/>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JUL-25</a:t>
            </a:r>
          </a:p>
        </p:txBody>
      </p:sp>
      <p:sp>
        <p:nvSpPr>
          <p:cNvPr id="81" name="CuadroTexto 80">
            <a:extLst>
              <a:ext uri="{FF2B5EF4-FFF2-40B4-BE49-F238E27FC236}">
                <a16:creationId xmlns:a16="http://schemas.microsoft.com/office/drawing/2014/main" id="{C1C06F8F-192F-EB4F-5045-BDB896B1198B}"/>
              </a:ext>
            </a:extLst>
          </p:cNvPr>
          <p:cNvSpPr txBox="1"/>
          <p:nvPr/>
        </p:nvSpPr>
        <p:spPr>
          <a:xfrm>
            <a:off x="259215" y="3062401"/>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82" name="CuadroTexto 81">
            <a:extLst>
              <a:ext uri="{FF2B5EF4-FFF2-40B4-BE49-F238E27FC236}">
                <a16:creationId xmlns:a16="http://schemas.microsoft.com/office/drawing/2014/main" id="{45AE83EA-9FCD-ECD1-989E-9A0A46ED4A36}"/>
              </a:ext>
            </a:extLst>
          </p:cNvPr>
          <p:cNvSpPr txBox="1"/>
          <p:nvPr/>
        </p:nvSpPr>
        <p:spPr>
          <a:xfrm>
            <a:off x="771758" y="3062400"/>
            <a:ext cx="196769"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83" name="CuadroTexto 82">
            <a:extLst>
              <a:ext uri="{FF2B5EF4-FFF2-40B4-BE49-F238E27FC236}">
                <a16:creationId xmlns:a16="http://schemas.microsoft.com/office/drawing/2014/main" id="{632C7CC0-0EF4-0541-A98C-16E8F15E3A54}"/>
              </a:ext>
            </a:extLst>
          </p:cNvPr>
          <p:cNvSpPr txBox="1"/>
          <p:nvPr/>
        </p:nvSpPr>
        <p:spPr>
          <a:xfrm>
            <a:off x="1797827" y="30608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29</a:t>
            </a:r>
          </a:p>
        </p:txBody>
      </p:sp>
      <p:sp>
        <p:nvSpPr>
          <p:cNvPr id="84" name="CuadroTexto 83">
            <a:extLst>
              <a:ext uri="{FF2B5EF4-FFF2-40B4-BE49-F238E27FC236}">
                <a16:creationId xmlns:a16="http://schemas.microsoft.com/office/drawing/2014/main" id="{46B76228-9645-D810-FAE2-26C28A2DCB5C}"/>
              </a:ext>
            </a:extLst>
          </p:cNvPr>
          <p:cNvSpPr txBox="1"/>
          <p:nvPr/>
        </p:nvSpPr>
        <p:spPr>
          <a:xfrm>
            <a:off x="2311472" y="30608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30</a:t>
            </a:r>
          </a:p>
        </p:txBody>
      </p:sp>
      <p:sp>
        <p:nvSpPr>
          <p:cNvPr id="51" name="Rectangle 20">
            <a:extLst>
              <a:ext uri="{FF2B5EF4-FFF2-40B4-BE49-F238E27FC236}">
                <a16:creationId xmlns:a16="http://schemas.microsoft.com/office/drawing/2014/main" id="{1CE49764-F864-9D10-6A9B-1C451F8377FC}"/>
              </a:ext>
            </a:extLst>
          </p:cNvPr>
          <p:cNvSpPr>
            <a:spLocks noChangeArrowheads="1"/>
          </p:cNvSpPr>
          <p:nvPr/>
        </p:nvSpPr>
        <p:spPr bwMode="auto">
          <a:xfrm>
            <a:off x="974489" y="2422559"/>
            <a:ext cx="311188" cy="211935"/>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85" name="CuadroTexto 84">
            <a:extLst>
              <a:ext uri="{FF2B5EF4-FFF2-40B4-BE49-F238E27FC236}">
                <a16:creationId xmlns:a16="http://schemas.microsoft.com/office/drawing/2014/main" id="{84AE115A-DF1F-751F-AF79-3A070BECA566}"/>
              </a:ext>
            </a:extLst>
          </p:cNvPr>
          <p:cNvSpPr txBox="1"/>
          <p:nvPr/>
        </p:nvSpPr>
        <p:spPr>
          <a:xfrm>
            <a:off x="779664" y="178678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6</a:t>
            </a:r>
          </a:p>
        </p:txBody>
      </p:sp>
      <p:sp>
        <p:nvSpPr>
          <p:cNvPr id="3" name="CuadroTexto 2">
            <a:extLst>
              <a:ext uri="{FF2B5EF4-FFF2-40B4-BE49-F238E27FC236}">
                <a16:creationId xmlns:a16="http://schemas.microsoft.com/office/drawing/2014/main" id="{6B51DEF8-253C-4107-8FB2-93260716A4D1}"/>
              </a:ext>
            </a:extLst>
          </p:cNvPr>
          <p:cNvSpPr txBox="1"/>
          <p:nvPr/>
        </p:nvSpPr>
        <p:spPr>
          <a:xfrm>
            <a:off x="3350237"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4" name="CuadroTexto 3">
            <a:extLst>
              <a:ext uri="{FF2B5EF4-FFF2-40B4-BE49-F238E27FC236}">
                <a16:creationId xmlns:a16="http://schemas.microsoft.com/office/drawing/2014/main" id="{962B8500-0430-0BC1-D22F-09CD3FE48B36}"/>
              </a:ext>
            </a:extLst>
          </p:cNvPr>
          <p:cNvSpPr txBox="1"/>
          <p:nvPr/>
        </p:nvSpPr>
        <p:spPr>
          <a:xfrm>
            <a:off x="3350237" y="17781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7" name="CuadroTexto 6">
            <a:extLst>
              <a:ext uri="{FF2B5EF4-FFF2-40B4-BE49-F238E27FC236}">
                <a16:creationId xmlns:a16="http://schemas.microsoft.com/office/drawing/2014/main" id="{21C56DAB-D261-2653-B1C7-8715AAC47C63}"/>
              </a:ext>
            </a:extLst>
          </p:cNvPr>
          <p:cNvSpPr txBox="1"/>
          <p:nvPr/>
        </p:nvSpPr>
        <p:spPr>
          <a:xfrm>
            <a:off x="3350237" y="22067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4" name="CuadroTexto 13">
            <a:extLst>
              <a:ext uri="{FF2B5EF4-FFF2-40B4-BE49-F238E27FC236}">
                <a16:creationId xmlns:a16="http://schemas.microsoft.com/office/drawing/2014/main" id="{011A5437-BEAA-3473-F830-4EF5241D7ADB}"/>
              </a:ext>
            </a:extLst>
          </p:cNvPr>
          <p:cNvSpPr txBox="1"/>
          <p:nvPr/>
        </p:nvSpPr>
        <p:spPr>
          <a:xfrm>
            <a:off x="3350237" y="2635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33" name="CuadroTexto 32">
            <a:extLst>
              <a:ext uri="{FF2B5EF4-FFF2-40B4-BE49-F238E27FC236}">
                <a16:creationId xmlns:a16="http://schemas.microsoft.com/office/drawing/2014/main" id="{16AEE8BB-C24F-70C9-55F9-49E867C1EB14}"/>
              </a:ext>
            </a:extLst>
          </p:cNvPr>
          <p:cNvSpPr txBox="1"/>
          <p:nvPr/>
        </p:nvSpPr>
        <p:spPr>
          <a:xfrm>
            <a:off x="2830789"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40" name="CuadroTexto 39">
            <a:extLst>
              <a:ext uri="{FF2B5EF4-FFF2-40B4-BE49-F238E27FC236}">
                <a16:creationId xmlns:a16="http://schemas.microsoft.com/office/drawing/2014/main" id="{751A07AC-D49B-4CD7-AC03-70C1460F21F1}"/>
              </a:ext>
            </a:extLst>
          </p:cNvPr>
          <p:cNvSpPr txBox="1"/>
          <p:nvPr/>
        </p:nvSpPr>
        <p:spPr>
          <a:xfrm>
            <a:off x="2830789" y="17781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10</a:t>
            </a:r>
          </a:p>
        </p:txBody>
      </p:sp>
      <p:sp>
        <p:nvSpPr>
          <p:cNvPr id="42" name="CuadroTexto 41">
            <a:extLst>
              <a:ext uri="{FF2B5EF4-FFF2-40B4-BE49-F238E27FC236}">
                <a16:creationId xmlns:a16="http://schemas.microsoft.com/office/drawing/2014/main" id="{E8738ADA-ECA8-8BC2-0E0E-54157DF8211D}"/>
              </a:ext>
            </a:extLst>
          </p:cNvPr>
          <p:cNvSpPr txBox="1"/>
          <p:nvPr/>
        </p:nvSpPr>
        <p:spPr>
          <a:xfrm>
            <a:off x="2830789" y="22067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17</a:t>
            </a:r>
          </a:p>
        </p:txBody>
      </p:sp>
      <p:sp>
        <p:nvSpPr>
          <p:cNvPr id="43" name="CuadroTexto 42">
            <a:extLst>
              <a:ext uri="{FF2B5EF4-FFF2-40B4-BE49-F238E27FC236}">
                <a16:creationId xmlns:a16="http://schemas.microsoft.com/office/drawing/2014/main" id="{B4CF07AB-38F8-8042-A06A-A6D744F0EF4B}"/>
              </a:ext>
            </a:extLst>
          </p:cNvPr>
          <p:cNvSpPr txBox="1"/>
          <p:nvPr/>
        </p:nvSpPr>
        <p:spPr>
          <a:xfrm>
            <a:off x="2830789" y="26354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45" name="CuadroTexto 44">
            <a:extLst>
              <a:ext uri="{FF2B5EF4-FFF2-40B4-BE49-F238E27FC236}">
                <a16:creationId xmlns:a16="http://schemas.microsoft.com/office/drawing/2014/main" id="{87F8E341-EB80-CA7A-8AA6-30DCCECCEE20}"/>
              </a:ext>
            </a:extLst>
          </p:cNvPr>
          <p:cNvSpPr txBox="1"/>
          <p:nvPr/>
        </p:nvSpPr>
        <p:spPr>
          <a:xfrm>
            <a:off x="2830789" y="306471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46" name="CuadroTexto 45">
            <a:extLst>
              <a:ext uri="{FF2B5EF4-FFF2-40B4-BE49-F238E27FC236}">
                <a16:creationId xmlns:a16="http://schemas.microsoft.com/office/drawing/2014/main" id="{CC6218AF-49E7-C0DE-88DC-27AB593335B4}"/>
              </a:ext>
            </a:extLst>
          </p:cNvPr>
          <p:cNvSpPr txBox="1"/>
          <p:nvPr/>
        </p:nvSpPr>
        <p:spPr>
          <a:xfrm>
            <a:off x="263600" y="221175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47" name="CuadroTexto 46">
            <a:extLst>
              <a:ext uri="{FF2B5EF4-FFF2-40B4-BE49-F238E27FC236}">
                <a16:creationId xmlns:a16="http://schemas.microsoft.com/office/drawing/2014/main" id="{D3499508-30F1-435A-E7C6-80579FD54AEE}"/>
              </a:ext>
            </a:extLst>
          </p:cNvPr>
          <p:cNvSpPr txBox="1"/>
          <p:nvPr/>
        </p:nvSpPr>
        <p:spPr>
          <a:xfrm>
            <a:off x="1287105" y="3058107"/>
            <a:ext cx="197644" cy="42679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54" name="CuadroTexto 53">
            <a:extLst>
              <a:ext uri="{FF2B5EF4-FFF2-40B4-BE49-F238E27FC236}">
                <a16:creationId xmlns:a16="http://schemas.microsoft.com/office/drawing/2014/main" id="{C303BAB7-5AB6-DCF9-D295-0891B2663D9B}"/>
              </a:ext>
            </a:extLst>
          </p:cNvPr>
          <p:cNvSpPr txBox="1"/>
          <p:nvPr/>
        </p:nvSpPr>
        <p:spPr>
          <a:xfrm>
            <a:off x="2314804" y="17749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9</a:t>
            </a:r>
          </a:p>
        </p:txBody>
      </p:sp>
      <p:sp>
        <p:nvSpPr>
          <p:cNvPr id="21" name="Rectangle 20">
            <a:extLst>
              <a:ext uri="{FF2B5EF4-FFF2-40B4-BE49-F238E27FC236}">
                <a16:creationId xmlns:a16="http://schemas.microsoft.com/office/drawing/2014/main" id="{69694E2D-ABF1-BCE5-DB67-CFD534A24F10}"/>
              </a:ext>
            </a:extLst>
          </p:cNvPr>
          <p:cNvSpPr>
            <a:spLocks noChangeArrowheads="1"/>
          </p:cNvSpPr>
          <p:nvPr/>
        </p:nvSpPr>
        <p:spPr bwMode="auto">
          <a:xfrm>
            <a:off x="1485947" y="2635238"/>
            <a:ext cx="312263" cy="425295"/>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ABR-25</a:t>
            </a:r>
          </a:p>
        </p:txBody>
      </p:sp>
    </p:spTree>
    <p:extLst>
      <p:ext uri="{BB962C8B-B14F-4D97-AF65-F5344CB8AC3E}">
        <p14:creationId xmlns:p14="http://schemas.microsoft.com/office/powerpoint/2010/main" val="4019438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Noviembre</a:t>
            </a:r>
          </a:p>
        </p:txBody>
      </p:sp>
      <p:sp>
        <p:nvSpPr>
          <p:cNvPr id="13" name="Bisel 132">
            <a:hlinkClick r:id="" action="ppaction://noaction"/>
            <a:extLst>
              <a:ext uri="{FF2B5EF4-FFF2-40B4-BE49-F238E27FC236}">
                <a16:creationId xmlns:a16="http://schemas.microsoft.com/office/drawing/2014/main" id="{6BA15409-F76D-5BF8-C99D-4763CFFF03C5}"/>
              </a:ext>
            </a:extLst>
          </p:cNvPr>
          <p:cNvSpPr/>
          <p:nvPr/>
        </p:nvSpPr>
        <p:spPr>
          <a:xfrm>
            <a:off x="8271884" y="387931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NOV</a:t>
            </a:r>
          </a:p>
        </p:txBody>
      </p:sp>
      <p:sp>
        <p:nvSpPr>
          <p:cNvPr id="8" name="CuadroTexto 7">
            <a:extLst>
              <a:ext uri="{FF2B5EF4-FFF2-40B4-BE49-F238E27FC236}">
                <a16:creationId xmlns:a16="http://schemas.microsoft.com/office/drawing/2014/main" id="{09BFC374-9211-2526-CCF3-C5658B664970}"/>
              </a:ext>
            </a:extLst>
          </p:cNvPr>
          <p:cNvSpPr txBox="1"/>
          <p:nvPr/>
        </p:nvSpPr>
        <p:spPr>
          <a:xfrm>
            <a:off x="3349674"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6" name="Rectángulo redondeado 5">
            <a:extLst>
              <a:ext uri="{FF2B5EF4-FFF2-40B4-BE49-F238E27FC236}">
                <a16:creationId xmlns:a16="http://schemas.microsoft.com/office/drawing/2014/main" id="{459F1ED7-2DA3-2AE9-D794-62F2AF12B191}"/>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7" name="Elipse 6">
            <a:hlinkClick r:id="" action="ppaction://hlinkshowjump?jump=nextslide"/>
            <a:extLst>
              <a:ext uri="{FF2B5EF4-FFF2-40B4-BE49-F238E27FC236}">
                <a16:creationId xmlns:a16="http://schemas.microsoft.com/office/drawing/2014/main" id="{734CC1A8-9E08-8703-DDF8-7013799B5219}"/>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10">
            <a:extLst>
              <a:ext uri="{FF2B5EF4-FFF2-40B4-BE49-F238E27FC236}">
                <a16:creationId xmlns:a16="http://schemas.microsoft.com/office/drawing/2014/main" id="{58985137-52DE-FC9C-BA41-76A8AA73818B}"/>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0" name="Rectángulo redondeado 19">
            <a:extLst>
              <a:ext uri="{FF2B5EF4-FFF2-40B4-BE49-F238E27FC236}">
                <a16:creationId xmlns:a16="http://schemas.microsoft.com/office/drawing/2014/main" id="{ADC27711-45EF-9C3E-3C51-9063636015FB}"/>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3" action="ppaction://hlinksldjump"/>
            <a:extLst>
              <a:ext uri="{FF2B5EF4-FFF2-40B4-BE49-F238E27FC236}">
                <a16:creationId xmlns:a16="http://schemas.microsoft.com/office/drawing/2014/main" id="{B34D9E86-3136-1F82-88FB-3C5108E26C4A}"/>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E064F6C0-535F-1533-6FCF-6B9011F3D60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6" name="Rectángulo redondeado 25">
            <a:extLst>
              <a:ext uri="{FF2B5EF4-FFF2-40B4-BE49-F238E27FC236}">
                <a16:creationId xmlns:a16="http://schemas.microsoft.com/office/drawing/2014/main" id="{CAEF0FD3-CBCD-A1E7-D1F9-6472C67EC86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7" name="Elipse 26">
            <a:hlinkClick r:id="rId4" action="ppaction://hlinksldjump"/>
            <a:extLst>
              <a:ext uri="{FF2B5EF4-FFF2-40B4-BE49-F238E27FC236}">
                <a16:creationId xmlns:a16="http://schemas.microsoft.com/office/drawing/2014/main" id="{1EB557AA-20CA-BF9B-A1A8-9AAF5E7BF9BE}"/>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9" name="Freeform 5">
            <a:hlinkClick r:id="" action="ppaction://noaction"/>
            <a:extLst>
              <a:ext uri="{FF2B5EF4-FFF2-40B4-BE49-F238E27FC236}">
                <a16:creationId xmlns:a16="http://schemas.microsoft.com/office/drawing/2014/main" id="{FB013526-24BA-E315-E5D5-950F929C02AB}"/>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0" name="Bisel 1">
            <a:hlinkClick r:id="rId5" action="ppaction://hlinksldjump"/>
            <a:extLst>
              <a:ext uri="{FF2B5EF4-FFF2-40B4-BE49-F238E27FC236}">
                <a16:creationId xmlns:a16="http://schemas.microsoft.com/office/drawing/2014/main" id="{B5108755-2172-A1B4-98EB-036F418BD74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1" name="Bisel 133">
            <a:hlinkClick r:id="rId3" action="ppaction://hlinksldjump"/>
            <a:extLst>
              <a:ext uri="{FF2B5EF4-FFF2-40B4-BE49-F238E27FC236}">
                <a16:creationId xmlns:a16="http://schemas.microsoft.com/office/drawing/2014/main" id="{D2C2DA23-82BE-7114-5847-EDB2BB9E1037}"/>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32" name="Bisel 121">
            <a:hlinkClick r:id="rId6" action="ppaction://hlinksldjump"/>
            <a:extLst>
              <a:ext uri="{FF2B5EF4-FFF2-40B4-BE49-F238E27FC236}">
                <a16:creationId xmlns:a16="http://schemas.microsoft.com/office/drawing/2014/main" id="{FD4C2FB6-2356-D4EA-82B6-D915DE9BB36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4" name="Bisel 122">
            <a:hlinkClick r:id="rId7" action="ppaction://hlinksldjump"/>
            <a:extLst>
              <a:ext uri="{FF2B5EF4-FFF2-40B4-BE49-F238E27FC236}">
                <a16:creationId xmlns:a16="http://schemas.microsoft.com/office/drawing/2014/main" id="{0A572666-A1D0-321D-9EAD-66D6B59A5BD3}"/>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8" name="Bisel 125">
            <a:hlinkClick r:id="rId8" action="ppaction://hlinksldjump"/>
            <a:extLst>
              <a:ext uri="{FF2B5EF4-FFF2-40B4-BE49-F238E27FC236}">
                <a16:creationId xmlns:a16="http://schemas.microsoft.com/office/drawing/2014/main" id="{AC01C2B5-101C-B550-AA8D-CFEBCA3C6907}"/>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9" action="ppaction://hlinksldjump"/>
            <a:extLst>
              <a:ext uri="{FF2B5EF4-FFF2-40B4-BE49-F238E27FC236}">
                <a16:creationId xmlns:a16="http://schemas.microsoft.com/office/drawing/2014/main" id="{7AB8AB3B-4F08-C8BC-AA7B-14DF5C40D45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1" name="Bisel 127">
            <a:hlinkClick r:id="rId10" action="ppaction://hlinksldjump"/>
            <a:extLst>
              <a:ext uri="{FF2B5EF4-FFF2-40B4-BE49-F238E27FC236}">
                <a16:creationId xmlns:a16="http://schemas.microsoft.com/office/drawing/2014/main" id="{C0B9C0F0-E62E-1F2B-A503-9373FFD0DFF8}"/>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2" name="Bisel 128">
            <a:hlinkClick r:id="rId11" action="ppaction://hlinksldjump"/>
            <a:extLst>
              <a:ext uri="{FF2B5EF4-FFF2-40B4-BE49-F238E27FC236}">
                <a16:creationId xmlns:a16="http://schemas.microsoft.com/office/drawing/2014/main" id="{BA7DAC3A-99F3-1B47-580B-DB091E223BA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3" name="Bisel 129">
            <a:hlinkClick r:id="rId12" action="ppaction://hlinksldjump"/>
            <a:extLst>
              <a:ext uri="{FF2B5EF4-FFF2-40B4-BE49-F238E27FC236}">
                <a16:creationId xmlns:a16="http://schemas.microsoft.com/office/drawing/2014/main" id="{4C5BFFC5-E964-0530-6440-DEAEFB3A344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6" name="Bisel 130">
            <a:hlinkClick r:id="rId13" action="ppaction://hlinksldjump"/>
            <a:extLst>
              <a:ext uri="{FF2B5EF4-FFF2-40B4-BE49-F238E27FC236}">
                <a16:creationId xmlns:a16="http://schemas.microsoft.com/office/drawing/2014/main" id="{F2B33AD9-FEF2-69D5-E5F0-3F5EA7967B1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48" name="Bisel 131">
            <a:hlinkClick r:id="rId4" action="ppaction://hlinksldjump"/>
            <a:extLst>
              <a:ext uri="{FF2B5EF4-FFF2-40B4-BE49-F238E27FC236}">
                <a16:creationId xmlns:a16="http://schemas.microsoft.com/office/drawing/2014/main" id="{DF2EBE7F-DAAD-CDF9-BCA1-A647EBCFA2F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 name="CuadroTexto 2">
            <a:extLst>
              <a:ext uri="{FF2B5EF4-FFF2-40B4-BE49-F238E27FC236}">
                <a16:creationId xmlns:a16="http://schemas.microsoft.com/office/drawing/2014/main" id="{A13BFBE4-C0B7-C011-319A-6E8BD37DAE49}"/>
              </a:ext>
            </a:extLst>
          </p:cNvPr>
          <p:cNvSpPr txBox="1"/>
          <p:nvPr/>
        </p:nvSpPr>
        <p:spPr>
          <a:xfrm>
            <a:off x="773800" y="2209866"/>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4" name="CuadroTexto 3">
            <a:extLst>
              <a:ext uri="{FF2B5EF4-FFF2-40B4-BE49-F238E27FC236}">
                <a16:creationId xmlns:a16="http://schemas.microsoft.com/office/drawing/2014/main" id="{D4125947-A46E-FB5F-A48B-D7E37758C2D7}"/>
              </a:ext>
            </a:extLst>
          </p:cNvPr>
          <p:cNvSpPr txBox="1"/>
          <p:nvPr/>
        </p:nvSpPr>
        <p:spPr>
          <a:xfrm>
            <a:off x="1283825" y="2211588"/>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9" name="CuadroTexto 8">
            <a:extLst>
              <a:ext uri="{FF2B5EF4-FFF2-40B4-BE49-F238E27FC236}">
                <a16:creationId xmlns:a16="http://schemas.microsoft.com/office/drawing/2014/main" id="{0A0C50DB-707D-79FB-FB73-60F230849786}"/>
              </a:ext>
            </a:extLst>
          </p:cNvPr>
          <p:cNvSpPr txBox="1"/>
          <p:nvPr/>
        </p:nvSpPr>
        <p:spPr>
          <a:xfrm>
            <a:off x="1801707" y="17749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5</a:t>
            </a:r>
          </a:p>
        </p:txBody>
      </p:sp>
      <p:sp>
        <p:nvSpPr>
          <p:cNvPr id="10" name="CuadroTexto 9">
            <a:extLst>
              <a:ext uri="{FF2B5EF4-FFF2-40B4-BE49-F238E27FC236}">
                <a16:creationId xmlns:a16="http://schemas.microsoft.com/office/drawing/2014/main" id="{2EA54CEA-6279-B883-8C16-AD22646D9ED8}"/>
              </a:ext>
            </a:extLst>
          </p:cNvPr>
          <p:cNvSpPr txBox="1"/>
          <p:nvPr/>
        </p:nvSpPr>
        <p:spPr>
          <a:xfrm>
            <a:off x="2313675" y="1779118"/>
            <a:ext cx="197644" cy="42670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6</a:t>
            </a:r>
          </a:p>
        </p:txBody>
      </p:sp>
      <p:sp>
        <p:nvSpPr>
          <p:cNvPr id="12" name="CuadroTexto 11">
            <a:extLst>
              <a:ext uri="{FF2B5EF4-FFF2-40B4-BE49-F238E27FC236}">
                <a16:creationId xmlns:a16="http://schemas.microsoft.com/office/drawing/2014/main" id="{5288817E-845F-0B63-2AE7-70D9B99CC1A0}"/>
              </a:ext>
            </a:extLst>
          </p:cNvPr>
          <p:cNvSpPr txBox="1"/>
          <p:nvPr/>
        </p:nvSpPr>
        <p:spPr>
          <a:xfrm>
            <a:off x="3349674" y="17781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14" name="Rectangle 20">
            <a:extLst>
              <a:ext uri="{FF2B5EF4-FFF2-40B4-BE49-F238E27FC236}">
                <a16:creationId xmlns:a16="http://schemas.microsoft.com/office/drawing/2014/main" id="{74C50061-3037-C903-22BF-B05E279A59AD}"/>
              </a:ext>
            </a:extLst>
          </p:cNvPr>
          <p:cNvSpPr>
            <a:spLocks noChangeArrowheads="1"/>
          </p:cNvSpPr>
          <p:nvPr/>
        </p:nvSpPr>
        <p:spPr bwMode="auto">
          <a:xfrm>
            <a:off x="2509433" y="1779118"/>
            <a:ext cx="314823" cy="428661"/>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17" name="Rectangle 20">
            <a:extLst>
              <a:ext uri="{FF2B5EF4-FFF2-40B4-BE49-F238E27FC236}">
                <a16:creationId xmlns:a16="http://schemas.microsoft.com/office/drawing/2014/main" id="{5CBAC38E-FF46-CED4-3EFC-BE5984241AF0}"/>
              </a:ext>
            </a:extLst>
          </p:cNvPr>
          <p:cNvSpPr>
            <a:spLocks noChangeArrowheads="1"/>
          </p:cNvSpPr>
          <p:nvPr/>
        </p:nvSpPr>
        <p:spPr bwMode="auto">
          <a:xfrm>
            <a:off x="973826" y="2209470"/>
            <a:ext cx="309000" cy="220298"/>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49" name="Rectangle 20">
            <a:extLst>
              <a:ext uri="{FF2B5EF4-FFF2-40B4-BE49-F238E27FC236}">
                <a16:creationId xmlns:a16="http://schemas.microsoft.com/office/drawing/2014/main" id="{8049F50E-F6A6-8895-DA16-A8EA15EF759A}"/>
              </a:ext>
            </a:extLst>
          </p:cNvPr>
          <p:cNvSpPr>
            <a:spLocks noChangeArrowheads="1"/>
          </p:cNvSpPr>
          <p:nvPr/>
        </p:nvSpPr>
        <p:spPr bwMode="auto">
          <a:xfrm>
            <a:off x="1480359" y="2209866"/>
            <a:ext cx="317097" cy="421000"/>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50" name="CuadroTexto 49">
            <a:extLst>
              <a:ext uri="{FF2B5EF4-FFF2-40B4-BE49-F238E27FC236}">
                <a16:creationId xmlns:a16="http://schemas.microsoft.com/office/drawing/2014/main" id="{B7591F21-CBE8-E677-A97F-08B2D7371365}"/>
              </a:ext>
            </a:extLst>
          </p:cNvPr>
          <p:cNvSpPr txBox="1"/>
          <p:nvPr/>
        </p:nvSpPr>
        <p:spPr>
          <a:xfrm>
            <a:off x="258732" y="22067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54" name="CuadroTexto 53">
            <a:extLst>
              <a:ext uri="{FF2B5EF4-FFF2-40B4-BE49-F238E27FC236}">
                <a16:creationId xmlns:a16="http://schemas.microsoft.com/office/drawing/2014/main" id="{79288BCF-1256-49AF-82EF-7E810D4FAF45}"/>
              </a:ext>
            </a:extLst>
          </p:cNvPr>
          <p:cNvSpPr txBox="1"/>
          <p:nvPr/>
        </p:nvSpPr>
        <p:spPr>
          <a:xfrm>
            <a:off x="1287356" y="176477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4</a:t>
            </a:r>
          </a:p>
        </p:txBody>
      </p:sp>
      <p:sp>
        <p:nvSpPr>
          <p:cNvPr id="55" name="CuadroTexto 54">
            <a:extLst>
              <a:ext uri="{FF2B5EF4-FFF2-40B4-BE49-F238E27FC236}">
                <a16:creationId xmlns:a16="http://schemas.microsoft.com/office/drawing/2014/main" id="{9EA5F310-8FE6-EE1F-264D-265C2CE86F39}"/>
              </a:ext>
            </a:extLst>
          </p:cNvPr>
          <p:cNvSpPr txBox="1"/>
          <p:nvPr/>
        </p:nvSpPr>
        <p:spPr>
          <a:xfrm>
            <a:off x="1798532" y="22036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12</a:t>
            </a:r>
          </a:p>
        </p:txBody>
      </p:sp>
      <p:sp>
        <p:nvSpPr>
          <p:cNvPr id="65" name="CuadroTexto 64">
            <a:extLst>
              <a:ext uri="{FF2B5EF4-FFF2-40B4-BE49-F238E27FC236}">
                <a16:creationId xmlns:a16="http://schemas.microsoft.com/office/drawing/2014/main" id="{BAB953D0-F64B-E3BB-8401-40AED3E6F286}"/>
              </a:ext>
            </a:extLst>
          </p:cNvPr>
          <p:cNvSpPr txBox="1"/>
          <p:nvPr/>
        </p:nvSpPr>
        <p:spPr>
          <a:xfrm>
            <a:off x="3349674" y="22036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66" name="CuadroTexto 65">
            <a:extLst>
              <a:ext uri="{FF2B5EF4-FFF2-40B4-BE49-F238E27FC236}">
                <a16:creationId xmlns:a16="http://schemas.microsoft.com/office/drawing/2014/main" id="{B400712D-D118-EF93-E2B9-0CEC2AA50C7E}"/>
              </a:ext>
            </a:extLst>
          </p:cNvPr>
          <p:cNvSpPr txBox="1"/>
          <p:nvPr/>
        </p:nvSpPr>
        <p:spPr>
          <a:xfrm>
            <a:off x="773800" y="2632774"/>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68" name="CuadroTexto 67">
            <a:extLst>
              <a:ext uri="{FF2B5EF4-FFF2-40B4-BE49-F238E27FC236}">
                <a16:creationId xmlns:a16="http://schemas.microsoft.com/office/drawing/2014/main" id="{5AE60182-12EB-A245-F260-68BCBA1609DF}"/>
              </a:ext>
            </a:extLst>
          </p:cNvPr>
          <p:cNvSpPr txBox="1"/>
          <p:nvPr/>
        </p:nvSpPr>
        <p:spPr>
          <a:xfrm>
            <a:off x="2319590" y="2633654"/>
            <a:ext cx="197644" cy="42409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69" name="CuadroTexto 68">
            <a:extLst>
              <a:ext uri="{FF2B5EF4-FFF2-40B4-BE49-F238E27FC236}">
                <a16:creationId xmlns:a16="http://schemas.microsoft.com/office/drawing/2014/main" id="{2D32E5D3-E28E-4E90-5839-E07B883B7298}"/>
              </a:ext>
            </a:extLst>
          </p:cNvPr>
          <p:cNvSpPr txBox="1"/>
          <p:nvPr/>
        </p:nvSpPr>
        <p:spPr>
          <a:xfrm>
            <a:off x="1287357" y="26322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18</a:t>
            </a:r>
          </a:p>
        </p:txBody>
      </p:sp>
      <p:sp>
        <p:nvSpPr>
          <p:cNvPr id="70" name="CuadroTexto 69">
            <a:extLst>
              <a:ext uri="{FF2B5EF4-FFF2-40B4-BE49-F238E27FC236}">
                <a16:creationId xmlns:a16="http://schemas.microsoft.com/office/drawing/2014/main" id="{8EB24298-5A75-8A28-D4EA-622CE4DEAAD8}"/>
              </a:ext>
            </a:extLst>
          </p:cNvPr>
          <p:cNvSpPr txBox="1"/>
          <p:nvPr/>
        </p:nvSpPr>
        <p:spPr>
          <a:xfrm>
            <a:off x="1797649" y="262727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19</a:t>
            </a:r>
          </a:p>
        </p:txBody>
      </p:sp>
      <p:sp>
        <p:nvSpPr>
          <p:cNvPr id="74" name="CuadroTexto 73">
            <a:extLst>
              <a:ext uri="{FF2B5EF4-FFF2-40B4-BE49-F238E27FC236}">
                <a16:creationId xmlns:a16="http://schemas.microsoft.com/office/drawing/2014/main" id="{2B509831-9E62-A8E7-FF76-BC2AC3156C6D}"/>
              </a:ext>
            </a:extLst>
          </p:cNvPr>
          <p:cNvSpPr txBox="1"/>
          <p:nvPr/>
        </p:nvSpPr>
        <p:spPr>
          <a:xfrm>
            <a:off x="3349674" y="26322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75" name="CuadroTexto 74">
            <a:extLst>
              <a:ext uri="{FF2B5EF4-FFF2-40B4-BE49-F238E27FC236}">
                <a16:creationId xmlns:a16="http://schemas.microsoft.com/office/drawing/2014/main" id="{4973967F-7DE0-2D57-3095-80CF957173F7}"/>
              </a:ext>
            </a:extLst>
          </p:cNvPr>
          <p:cNvSpPr txBox="1"/>
          <p:nvPr/>
        </p:nvSpPr>
        <p:spPr>
          <a:xfrm>
            <a:off x="773382" y="3057535"/>
            <a:ext cx="194246" cy="42744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24</a:t>
            </a:r>
          </a:p>
        </p:txBody>
      </p:sp>
      <p:sp>
        <p:nvSpPr>
          <p:cNvPr id="76" name="CuadroTexto 75">
            <a:extLst>
              <a:ext uri="{FF2B5EF4-FFF2-40B4-BE49-F238E27FC236}">
                <a16:creationId xmlns:a16="http://schemas.microsoft.com/office/drawing/2014/main" id="{F57D6E65-7D0A-8513-4861-079D31433FC2}"/>
              </a:ext>
            </a:extLst>
          </p:cNvPr>
          <p:cNvSpPr txBox="1"/>
          <p:nvPr/>
        </p:nvSpPr>
        <p:spPr>
          <a:xfrm>
            <a:off x="263657" y="3057356"/>
            <a:ext cx="515143" cy="431096"/>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23</a:t>
            </a:r>
          </a:p>
        </p:txBody>
      </p:sp>
      <p:sp>
        <p:nvSpPr>
          <p:cNvPr id="80" name="CuadroTexto 79">
            <a:extLst>
              <a:ext uri="{FF2B5EF4-FFF2-40B4-BE49-F238E27FC236}">
                <a16:creationId xmlns:a16="http://schemas.microsoft.com/office/drawing/2014/main" id="{13FD2C13-846C-20AA-1FA3-DA4A7A1C1446}"/>
              </a:ext>
            </a:extLst>
          </p:cNvPr>
          <p:cNvSpPr txBox="1"/>
          <p:nvPr/>
        </p:nvSpPr>
        <p:spPr>
          <a:xfrm>
            <a:off x="257957" y="3483887"/>
            <a:ext cx="197644" cy="43109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81" name="CuadroTexto 80">
            <a:extLst>
              <a:ext uri="{FF2B5EF4-FFF2-40B4-BE49-F238E27FC236}">
                <a16:creationId xmlns:a16="http://schemas.microsoft.com/office/drawing/2014/main" id="{01A6C2AD-06C0-5BCF-B050-3E91E593969B}"/>
              </a:ext>
            </a:extLst>
          </p:cNvPr>
          <p:cNvSpPr txBox="1"/>
          <p:nvPr/>
        </p:nvSpPr>
        <p:spPr>
          <a:xfrm>
            <a:off x="1287357" y="30576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25</a:t>
            </a:r>
          </a:p>
        </p:txBody>
      </p:sp>
      <p:sp>
        <p:nvSpPr>
          <p:cNvPr id="93" name="CuadroTexto 92">
            <a:extLst>
              <a:ext uri="{FF2B5EF4-FFF2-40B4-BE49-F238E27FC236}">
                <a16:creationId xmlns:a16="http://schemas.microsoft.com/office/drawing/2014/main" id="{51658D54-A0DD-660D-9DFB-DF8674890C60}"/>
              </a:ext>
            </a:extLst>
          </p:cNvPr>
          <p:cNvSpPr txBox="1"/>
          <p:nvPr/>
        </p:nvSpPr>
        <p:spPr>
          <a:xfrm>
            <a:off x="3349674" y="30608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94" name="Rectangle 20">
            <a:extLst>
              <a:ext uri="{FF2B5EF4-FFF2-40B4-BE49-F238E27FC236}">
                <a16:creationId xmlns:a16="http://schemas.microsoft.com/office/drawing/2014/main" id="{7BECA39E-CDC9-6334-4C76-BB42DA399A9C}"/>
              </a:ext>
            </a:extLst>
          </p:cNvPr>
          <p:cNvSpPr>
            <a:spLocks noChangeArrowheads="1"/>
          </p:cNvSpPr>
          <p:nvPr/>
        </p:nvSpPr>
        <p:spPr bwMode="auto">
          <a:xfrm>
            <a:off x="969641" y="2635754"/>
            <a:ext cx="317577" cy="421205"/>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97" name="Rectangle 20">
            <a:extLst>
              <a:ext uri="{FF2B5EF4-FFF2-40B4-BE49-F238E27FC236}">
                <a16:creationId xmlns:a16="http://schemas.microsoft.com/office/drawing/2014/main" id="{B804609B-4EB5-A32C-2483-4184DF8C981F}"/>
              </a:ext>
            </a:extLst>
          </p:cNvPr>
          <p:cNvSpPr>
            <a:spLocks noChangeArrowheads="1"/>
          </p:cNvSpPr>
          <p:nvPr/>
        </p:nvSpPr>
        <p:spPr bwMode="auto">
          <a:xfrm>
            <a:off x="972013" y="3060059"/>
            <a:ext cx="317865" cy="216064"/>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98" name="Rectangle 20">
            <a:extLst>
              <a:ext uri="{FF2B5EF4-FFF2-40B4-BE49-F238E27FC236}">
                <a16:creationId xmlns:a16="http://schemas.microsoft.com/office/drawing/2014/main" id="{F75B6525-DD28-8EF2-5A37-10796BFE6B35}"/>
              </a:ext>
            </a:extLst>
          </p:cNvPr>
          <p:cNvSpPr>
            <a:spLocks noChangeArrowheads="1"/>
          </p:cNvSpPr>
          <p:nvPr/>
        </p:nvSpPr>
        <p:spPr bwMode="auto">
          <a:xfrm>
            <a:off x="2517431" y="2631445"/>
            <a:ext cx="312961" cy="424981"/>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99" name="Rectangle 20">
            <a:extLst>
              <a:ext uri="{FF2B5EF4-FFF2-40B4-BE49-F238E27FC236}">
                <a16:creationId xmlns:a16="http://schemas.microsoft.com/office/drawing/2014/main" id="{CA617197-8CC9-D413-6FA6-AC8B5EB47838}"/>
              </a:ext>
            </a:extLst>
          </p:cNvPr>
          <p:cNvSpPr>
            <a:spLocks noChangeArrowheads="1"/>
          </p:cNvSpPr>
          <p:nvPr/>
        </p:nvSpPr>
        <p:spPr bwMode="auto">
          <a:xfrm>
            <a:off x="968198" y="3276122"/>
            <a:ext cx="318149" cy="207765"/>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03" name="Rectangle 20">
            <a:extLst>
              <a:ext uri="{FF2B5EF4-FFF2-40B4-BE49-F238E27FC236}">
                <a16:creationId xmlns:a16="http://schemas.microsoft.com/office/drawing/2014/main" id="{B272ADAF-5ABA-9EA6-BB0B-7CB6AD575983}"/>
              </a:ext>
            </a:extLst>
          </p:cNvPr>
          <p:cNvSpPr>
            <a:spLocks noChangeArrowheads="1"/>
          </p:cNvSpPr>
          <p:nvPr/>
        </p:nvSpPr>
        <p:spPr bwMode="auto">
          <a:xfrm>
            <a:off x="973135" y="2434632"/>
            <a:ext cx="309001" cy="206118"/>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105" name="CuadroTexto 104">
            <a:extLst>
              <a:ext uri="{FF2B5EF4-FFF2-40B4-BE49-F238E27FC236}">
                <a16:creationId xmlns:a16="http://schemas.microsoft.com/office/drawing/2014/main" id="{74D8007A-A993-4535-BB18-2B8CA81A2233}"/>
              </a:ext>
            </a:extLst>
          </p:cNvPr>
          <p:cNvSpPr txBox="1"/>
          <p:nvPr/>
        </p:nvSpPr>
        <p:spPr>
          <a:xfrm>
            <a:off x="259450" y="2631984"/>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04" name="Rectangle 20">
            <a:extLst>
              <a:ext uri="{FF2B5EF4-FFF2-40B4-BE49-F238E27FC236}">
                <a16:creationId xmlns:a16="http://schemas.microsoft.com/office/drawing/2014/main" id="{75DFA1C4-B5E8-C65E-12BF-8314417E9C14}"/>
              </a:ext>
            </a:extLst>
          </p:cNvPr>
          <p:cNvSpPr>
            <a:spLocks noChangeArrowheads="1"/>
          </p:cNvSpPr>
          <p:nvPr/>
        </p:nvSpPr>
        <p:spPr bwMode="auto">
          <a:xfrm>
            <a:off x="456051" y="2631140"/>
            <a:ext cx="317749" cy="422782"/>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SEP-26</a:t>
            </a:r>
          </a:p>
        </p:txBody>
      </p:sp>
      <p:sp>
        <p:nvSpPr>
          <p:cNvPr id="101" name="Rectangle 20">
            <a:extLst>
              <a:ext uri="{FF2B5EF4-FFF2-40B4-BE49-F238E27FC236}">
                <a16:creationId xmlns:a16="http://schemas.microsoft.com/office/drawing/2014/main" id="{02E15473-E7C8-3809-311E-F9BA6FBF6E80}"/>
              </a:ext>
            </a:extLst>
          </p:cNvPr>
          <p:cNvSpPr>
            <a:spLocks noChangeArrowheads="1"/>
          </p:cNvSpPr>
          <p:nvPr/>
        </p:nvSpPr>
        <p:spPr bwMode="auto">
          <a:xfrm>
            <a:off x="455079" y="3484351"/>
            <a:ext cx="320507" cy="429701"/>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16" name="CuadroTexto 15">
            <a:extLst>
              <a:ext uri="{FF2B5EF4-FFF2-40B4-BE49-F238E27FC236}">
                <a16:creationId xmlns:a16="http://schemas.microsoft.com/office/drawing/2014/main" id="{7A2DEE20-24B9-C8F7-04C4-0F42F5E21AD0}"/>
              </a:ext>
            </a:extLst>
          </p:cNvPr>
          <p:cNvSpPr txBox="1"/>
          <p:nvPr/>
        </p:nvSpPr>
        <p:spPr>
          <a:xfrm>
            <a:off x="2834519" y="17781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9" name="CuadroTexto 18">
            <a:extLst>
              <a:ext uri="{FF2B5EF4-FFF2-40B4-BE49-F238E27FC236}">
                <a16:creationId xmlns:a16="http://schemas.microsoft.com/office/drawing/2014/main" id="{DFF86435-BAF7-DB00-CA07-0C7635C412B6}"/>
              </a:ext>
            </a:extLst>
          </p:cNvPr>
          <p:cNvSpPr txBox="1"/>
          <p:nvPr/>
        </p:nvSpPr>
        <p:spPr>
          <a:xfrm>
            <a:off x="2834519" y="22036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21" name="CuadroTexto 20">
            <a:extLst>
              <a:ext uri="{FF2B5EF4-FFF2-40B4-BE49-F238E27FC236}">
                <a16:creationId xmlns:a16="http://schemas.microsoft.com/office/drawing/2014/main" id="{4EADC9AD-3CB6-9FBA-843C-D144BA38E6C7}"/>
              </a:ext>
            </a:extLst>
          </p:cNvPr>
          <p:cNvSpPr txBox="1"/>
          <p:nvPr/>
        </p:nvSpPr>
        <p:spPr>
          <a:xfrm>
            <a:off x="2834519" y="26322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23" name="CuadroTexto 22">
            <a:extLst>
              <a:ext uri="{FF2B5EF4-FFF2-40B4-BE49-F238E27FC236}">
                <a16:creationId xmlns:a16="http://schemas.microsoft.com/office/drawing/2014/main" id="{51CC4EC3-01F9-0079-AEC5-403CFB0DE99C}"/>
              </a:ext>
            </a:extLst>
          </p:cNvPr>
          <p:cNvSpPr txBox="1"/>
          <p:nvPr/>
        </p:nvSpPr>
        <p:spPr>
          <a:xfrm>
            <a:off x="2834519" y="30608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25" name="CuadroTexto 24">
            <a:extLst>
              <a:ext uri="{FF2B5EF4-FFF2-40B4-BE49-F238E27FC236}">
                <a16:creationId xmlns:a16="http://schemas.microsoft.com/office/drawing/2014/main" id="{357CF0C8-484B-483F-77D6-8C70413C0B63}"/>
              </a:ext>
            </a:extLst>
          </p:cNvPr>
          <p:cNvSpPr txBox="1"/>
          <p:nvPr/>
        </p:nvSpPr>
        <p:spPr>
          <a:xfrm>
            <a:off x="2312375" y="304872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27</a:t>
            </a:r>
          </a:p>
        </p:txBody>
      </p:sp>
      <p:sp>
        <p:nvSpPr>
          <p:cNvPr id="28" name="CuadroTexto 27">
            <a:extLst>
              <a:ext uri="{FF2B5EF4-FFF2-40B4-BE49-F238E27FC236}">
                <a16:creationId xmlns:a16="http://schemas.microsoft.com/office/drawing/2014/main" id="{075AC958-8F84-ED6A-E009-01D74318847B}"/>
              </a:ext>
            </a:extLst>
          </p:cNvPr>
          <p:cNvSpPr txBox="1"/>
          <p:nvPr/>
        </p:nvSpPr>
        <p:spPr>
          <a:xfrm>
            <a:off x="767908" y="178194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a:t>
            </a:r>
          </a:p>
        </p:txBody>
      </p:sp>
      <p:sp>
        <p:nvSpPr>
          <p:cNvPr id="33" name="CuadroTexto 32">
            <a:extLst>
              <a:ext uri="{FF2B5EF4-FFF2-40B4-BE49-F238E27FC236}">
                <a16:creationId xmlns:a16="http://schemas.microsoft.com/office/drawing/2014/main" id="{A8427DFD-A6E1-4E70-D4C0-9C099EF62D9E}"/>
              </a:ext>
            </a:extLst>
          </p:cNvPr>
          <p:cNvSpPr txBox="1"/>
          <p:nvPr/>
        </p:nvSpPr>
        <p:spPr>
          <a:xfrm>
            <a:off x="1798219" y="30576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26</a:t>
            </a:r>
          </a:p>
        </p:txBody>
      </p:sp>
      <p:sp>
        <p:nvSpPr>
          <p:cNvPr id="35" name="CuadroTexto 34">
            <a:extLst>
              <a:ext uri="{FF2B5EF4-FFF2-40B4-BE49-F238E27FC236}">
                <a16:creationId xmlns:a16="http://schemas.microsoft.com/office/drawing/2014/main" id="{29971C7B-A6CE-B8C1-CFFF-2EAEF8F4E3F2}"/>
              </a:ext>
            </a:extLst>
          </p:cNvPr>
          <p:cNvSpPr txBox="1"/>
          <p:nvPr/>
        </p:nvSpPr>
        <p:spPr>
          <a:xfrm>
            <a:off x="2313687" y="22036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13</a:t>
            </a:r>
          </a:p>
        </p:txBody>
      </p:sp>
      <p:sp>
        <p:nvSpPr>
          <p:cNvPr id="5" name="CuadroTexto 4">
            <a:extLst>
              <a:ext uri="{FF2B5EF4-FFF2-40B4-BE49-F238E27FC236}">
                <a16:creationId xmlns:a16="http://schemas.microsoft.com/office/drawing/2014/main" id="{A3BF3409-8DF3-70A0-16E3-0FBC06B10A76}"/>
              </a:ext>
            </a:extLst>
          </p:cNvPr>
          <p:cNvSpPr txBox="1"/>
          <p:nvPr/>
        </p:nvSpPr>
        <p:spPr>
          <a:xfrm>
            <a:off x="258732" y="177804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933131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Noviembre</a:t>
            </a:r>
          </a:p>
        </p:txBody>
      </p:sp>
      <p:sp>
        <p:nvSpPr>
          <p:cNvPr id="75" name="Bisel 132">
            <a:hlinkClick r:id="" action="ppaction://noaction"/>
            <a:extLst>
              <a:ext uri="{FF2B5EF4-FFF2-40B4-BE49-F238E27FC236}">
                <a16:creationId xmlns:a16="http://schemas.microsoft.com/office/drawing/2014/main" id="{4C21C76F-F12A-8C7E-2EB0-3793E61D5292}"/>
              </a:ext>
            </a:extLst>
          </p:cNvPr>
          <p:cNvSpPr/>
          <p:nvPr/>
        </p:nvSpPr>
        <p:spPr>
          <a:xfrm>
            <a:off x="8271884" y="387931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NOV</a:t>
            </a:r>
          </a:p>
        </p:txBody>
      </p:sp>
      <p:sp>
        <p:nvSpPr>
          <p:cNvPr id="3" name="Rectángulo redondeado 142">
            <a:extLst>
              <a:ext uri="{FF2B5EF4-FFF2-40B4-BE49-F238E27FC236}">
                <a16:creationId xmlns:a16="http://schemas.microsoft.com/office/drawing/2014/main" id="{FC34588E-AE93-FC3A-D88F-EDD309A08B88}"/>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4" name="Rectángulo redondeado 146">
            <a:extLst>
              <a:ext uri="{FF2B5EF4-FFF2-40B4-BE49-F238E27FC236}">
                <a16:creationId xmlns:a16="http://schemas.microsoft.com/office/drawing/2014/main" id="{053B8742-D542-9331-1C76-90C67FAC31CA}"/>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7" name="Elipse 6">
            <a:hlinkClick r:id="rId2" action="ppaction://hlinksldjump"/>
            <a:extLst>
              <a:ext uri="{FF2B5EF4-FFF2-40B4-BE49-F238E27FC236}">
                <a16:creationId xmlns:a16="http://schemas.microsoft.com/office/drawing/2014/main" id="{A681F7A1-E7CA-1198-31E6-98D5CF00B3F4}"/>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4" name="Freeform 5">
            <a:hlinkClick r:id="" action="ppaction://noaction"/>
            <a:extLst>
              <a:ext uri="{FF2B5EF4-FFF2-40B4-BE49-F238E27FC236}">
                <a16:creationId xmlns:a16="http://schemas.microsoft.com/office/drawing/2014/main" id="{3C7CC9C7-EA5A-7357-07E4-E95BA5847586}"/>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5" name="Elipse 14">
            <a:hlinkClick r:id="" action="ppaction://hlinkshowjump?jump=previousslide"/>
            <a:extLst>
              <a:ext uri="{FF2B5EF4-FFF2-40B4-BE49-F238E27FC236}">
                <a16:creationId xmlns:a16="http://schemas.microsoft.com/office/drawing/2014/main" id="{B2F46A2B-7632-0024-C1B1-36E77EF6327F}"/>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7" name="Freeform 10">
            <a:extLst>
              <a:ext uri="{FF2B5EF4-FFF2-40B4-BE49-F238E27FC236}">
                <a16:creationId xmlns:a16="http://schemas.microsoft.com/office/drawing/2014/main" id="{3C1E30AB-EF8B-F9E2-5D41-94900CFE3360}"/>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9" name="Rectángulo redondeado 18">
            <a:extLst>
              <a:ext uri="{FF2B5EF4-FFF2-40B4-BE49-F238E27FC236}">
                <a16:creationId xmlns:a16="http://schemas.microsoft.com/office/drawing/2014/main" id="{571CB8A8-3BCB-C087-4B50-C5C4351B9A1D}"/>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20" name="Elipse 19">
            <a:hlinkClick r:id="rId3" action="ppaction://hlinksldjump"/>
            <a:extLst>
              <a:ext uri="{FF2B5EF4-FFF2-40B4-BE49-F238E27FC236}">
                <a16:creationId xmlns:a16="http://schemas.microsoft.com/office/drawing/2014/main" id="{5C8E8ECA-366E-B3A0-7FCE-20ECDE2FE8BC}"/>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1" name="Freeform 5">
            <a:hlinkClick r:id="" action="ppaction://noaction"/>
            <a:extLst>
              <a:ext uri="{FF2B5EF4-FFF2-40B4-BE49-F238E27FC236}">
                <a16:creationId xmlns:a16="http://schemas.microsoft.com/office/drawing/2014/main" id="{56E8E3AD-8B25-7AB4-57BA-3236E8D0AA07}"/>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Bisel 1">
            <a:hlinkClick r:id="rId4" action="ppaction://hlinksldjump"/>
            <a:extLst>
              <a:ext uri="{FF2B5EF4-FFF2-40B4-BE49-F238E27FC236}">
                <a16:creationId xmlns:a16="http://schemas.microsoft.com/office/drawing/2014/main" id="{683CA284-AA25-97AC-C1BD-2790D8264287}"/>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3" name="Bisel 133">
            <a:hlinkClick r:id="rId2" action="ppaction://hlinksldjump"/>
            <a:extLst>
              <a:ext uri="{FF2B5EF4-FFF2-40B4-BE49-F238E27FC236}">
                <a16:creationId xmlns:a16="http://schemas.microsoft.com/office/drawing/2014/main" id="{509987DE-4013-05EA-DDEB-7AD252C82213}"/>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24" name="Bisel 121">
            <a:hlinkClick r:id="rId5" action="ppaction://hlinksldjump"/>
            <a:extLst>
              <a:ext uri="{FF2B5EF4-FFF2-40B4-BE49-F238E27FC236}">
                <a16:creationId xmlns:a16="http://schemas.microsoft.com/office/drawing/2014/main" id="{F37F8FD9-357F-F67F-AE95-ED14889BB1FF}"/>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25" name="Bisel 122">
            <a:hlinkClick r:id="rId6" action="ppaction://hlinksldjump"/>
            <a:extLst>
              <a:ext uri="{FF2B5EF4-FFF2-40B4-BE49-F238E27FC236}">
                <a16:creationId xmlns:a16="http://schemas.microsoft.com/office/drawing/2014/main" id="{9CE20B2C-1C40-A425-595D-D19A54FE192B}"/>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7" name="Bisel 125">
            <a:hlinkClick r:id="rId7" action="ppaction://hlinksldjump"/>
            <a:extLst>
              <a:ext uri="{FF2B5EF4-FFF2-40B4-BE49-F238E27FC236}">
                <a16:creationId xmlns:a16="http://schemas.microsoft.com/office/drawing/2014/main" id="{765FB234-7921-52B8-9793-FDE9F36EBE42}"/>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28" name="Bisel 126">
            <a:hlinkClick r:id="rId8" action="ppaction://hlinksldjump"/>
            <a:extLst>
              <a:ext uri="{FF2B5EF4-FFF2-40B4-BE49-F238E27FC236}">
                <a16:creationId xmlns:a16="http://schemas.microsoft.com/office/drawing/2014/main" id="{BC024768-1576-BC66-24BE-D79205FC3BE9}"/>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0" name="Bisel 127">
            <a:hlinkClick r:id="rId9" action="ppaction://hlinksldjump"/>
            <a:extLst>
              <a:ext uri="{FF2B5EF4-FFF2-40B4-BE49-F238E27FC236}">
                <a16:creationId xmlns:a16="http://schemas.microsoft.com/office/drawing/2014/main" id="{B5B893C6-FC1F-312A-218B-E3FC3EF02EA3}"/>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2" name="Bisel 128">
            <a:hlinkClick r:id="rId10" action="ppaction://hlinksldjump"/>
            <a:extLst>
              <a:ext uri="{FF2B5EF4-FFF2-40B4-BE49-F238E27FC236}">
                <a16:creationId xmlns:a16="http://schemas.microsoft.com/office/drawing/2014/main" id="{B265F0E9-01EB-D926-9CD7-04CB9EF1C84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3" name="Bisel 129">
            <a:hlinkClick r:id="rId11" action="ppaction://hlinksldjump"/>
            <a:extLst>
              <a:ext uri="{FF2B5EF4-FFF2-40B4-BE49-F238E27FC236}">
                <a16:creationId xmlns:a16="http://schemas.microsoft.com/office/drawing/2014/main" id="{1DD4C747-F313-3A40-4C67-921BE62EDD10}"/>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4" name="Bisel 130">
            <a:hlinkClick r:id="rId12" action="ppaction://hlinksldjump"/>
            <a:extLst>
              <a:ext uri="{FF2B5EF4-FFF2-40B4-BE49-F238E27FC236}">
                <a16:creationId xmlns:a16="http://schemas.microsoft.com/office/drawing/2014/main" id="{AAD06EFF-A7F5-91C2-2196-72ED599EE9ED}"/>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5" name="Bisel 131">
            <a:hlinkClick r:id="rId3" action="ppaction://hlinksldjump"/>
            <a:extLst>
              <a:ext uri="{FF2B5EF4-FFF2-40B4-BE49-F238E27FC236}">
                <a16:creationId xmlns:a16="http://schemas.microsoft.com/office/drawing/2014/main" id="{B25E6BF7-352B-F1C7-3DC6-9DF4E306DA40}"/>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8" name="CuadroTexto 47">
            <a:extLst>
              <a:ext uri="{FF2B5EF4-FFF2-40B4-BE49-F238E27FC236}">
                <a16:creationId xmlns:a16="http://schemas.microsoft.com/office/drawing/2014/main" id="{E578679A-205E-3F83-DF99-47019241A70B}"/>
              </a:ext>
            </a:extLst>
          </p:cNvPr>
          <p:cNvSpPr txBox="1"/>
          <p:nvPr/>
        </p:nvSpPr>
        <p:spPr>
          <a:xfrm>
            <a:off x="781418" y="17718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3</a:t>
            </a:r>
          </a:p>
        </p:txBody>
      </p:sp>
      <p:sp>
        <p:nvSpPr>
          <p:cNvPr id="49" name="CuadroTexto 48">
            <a:extLst>
              <a:ext uri="{FF2B5EF4-FFF2-40B4-BE49-F238E27FC236}">
                <a16:creationId xmlns:a16="http://schemas.microsoft.com/office/drawing/2014/main" id="{FB4B8D9C-3999-9107-C2FC-4FF3891267EC}"/>
              </a:ext>
            </a:extLst>
          </p:cNvPr>
          <p:cNvSpPr txBox="1"/>
          <p:nvPr/>
        </p:nvSpPr>
        <p:spPr>
          <a:xfrm>
            <a:off x="1292593" y="17718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4</a:t>
            </a:r>
          </a:p>
        </p:txBody>
      </p:sp>
      <p:sp>
        <p:nvSpPr>
          <p:cNvPr id="50" name="CuadroTexto 49">
            <a:extLst>
              <a:ext uri="{FF2B5EF4-FFF2-40B4-BE49-F238E27FC236}">
                <a16:creationId xmlns:a16="http://schemas.microsoft.com/office/drawing/2014/main" id="{1AB577D0-E7E6-C04F-EBD1-83B4D1043657}"/>
              </a:ext>
            </a:extLst>
          </p:cNvPr>
          <p:cNvSpPr txBox="1"/>
          <p:nvPr/>
        </p:nvSpPr>
        <p:spPr>
          <a:xfrm>
            <a:off x="1800593" y="17718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5</a:t>
            </a:r>
          </a:p>
        </p:txBody>
      </p:sp>
      <p:sp>
        <p:nvSpPr>
          <p:cNvPr id="54" name="CuadroTexto 53">
            <a:extLst>
              <a:ext uri="{FF2B5EF4-FFF2-40B4-BE49-F238E27FC236}">
                <a16:creationId xmlns:a16="http://schemas.microsoft.com/office/drawing/2014/main" id="{4D0ED2F6-F032-F60B-7EE8-2609A08CACD7}"/>
              </a:ext>
            </a:extLst>
          </p:cNvPr>
          <p:cNvSpPr txBox="1"/>
          <p:nvPr/>
        </p:nvSpPr>
        <p:spPr>
          <a:xfrm>
            <a:off x="258732" y="220361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9</a:t>
            </a:r>
          </a:p>
        </p:txBody>
      </p:sp>
      <p:sp>
        <p:nvSpPr>
          <p:cNvPr id="57" name="CuadroTexto 56">
            <a:extLst>
              <a:ext uri="{FF2B5EF4-FFF2-40B4-BE49-F238E27FC236}">
                <a16:creationId xmlns:a16="http://schemas.microsoft.com/office/drawing/2014/main" id="{47C4DACE-F1B1-9BDB-2BD2-8553EB2300C2}"/>
              </a:ext>
            </a:extLst>
          </p:cNvPr>
          <p:cNvSpPr txBox="1"/>
          <p:nvPr/>
        </p:nvSpPr>
        <p:spPr>
          <a:xfrm>
            <a:off x="773800" y="2207324"/>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60" name="Rectangle 20">
            <a:extLst>
              <a:ext uri="{FF2B5EF4-FFF2-40B4-BE49-F238E27FC236}">
                <a16:creationId xmlns:a16="http://schemas.microsoft.com/office/drawing/2014/main" id="{695B1254-BBE1-E34C-DF86-2C0C720698C1}"/>
              </a:ext>
            </a:extLst>
          </p:cNvPr>
          <p:cNvSpPr>
            <a:spLocks noChangeArrowheads="1"/>
          </p:cNvSpPr>
          <p:nvPr/>
        </p:nvSpPr>
        <p:spPr bwMode="auto">
          <a:xfrm>
            <a:off x="2001495" y="2211242"/>
            <a:ext cx="316160" cy="417575"/>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JUL-25</a:t>
            </a:r>
          </a:p>
        </p:txBody>
      </p:sp>
      <p:sp>
        <p:nvSpPr>
          <p:cNvPr id="63" name="Rectangle 20">
            <a:extLst>
              <a:ext uri="{FF2B5EF4-FFF2-40B4-BE49-F238E27FC236}">
                <a16:creationId xmlns:a16="http://schemas.microsoft.com/office/drawing/2014/main" id="{F069042F-652D-C251-84AE-1046CC718F34}"/>
              </a:ext>
            </a:extLst>
          </p:cNvPr>
          <p:cNvSpPr>
            <a:spLocks noChangeArrowheads="1"/>
          </p:cNvSpPr>
          <p:nvPr/>
        </p:nvSpPr>
        <p:spPr bwMode="auto">
          <a:xfrm>
            <a:off x="2518860" y="2210463"/>
            <a:ext cx="313887" cy="425727"/>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JUL-25</a:t>
            </a:r>
          </a:p>
        </p:txBody>
      </p:sp>
      <p:sp>
        <p:nvSpPr>
          <p:cNvPr id="64" name="Rectangle 20">
            <a:extLst>
              <a:ext uri="{FF2B5EF4-FFF2-40B4-BE49-F238E27FC236}">
                <a16:creationId xmlns:a16="http://schemas.microsoft.com/office/drawing/2014/main" id="{2E1FDC53-B1DA-E466-0260-9BFA7BFDD391}"/>
              </a:ext>
            </a:extLst>
          </p:cNvPr>
          <p:cNvSpPr>
            <a:spLocks noChangeArrowheads="1"/>
          </p:cNvSpPr>
          <p:nvPr/>
        </p:nvSpPr>
        <p:spPr bwMode="auto">
          <a:xfrm>
            <a:off x="3549225" y="2205876"/>
            <a:ext cx="312894" cy="423212"/>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65" name="Rectangle 20">
            <a:extLst>
              <a:ext uri="{FF2B5EF4-FFF2-40B4-BE49-F238E27FC236}">
                <a16:creationId xmlns:a16="http://schemas.microsoft.com/office/drawing/2014/main" id="{4EBE5380-AD71-C88D-901B-1BF7250CBB36}"/>
              </a:ext>
            </a:extLst>
          </p:cNvPr>
          <p:cNvSpPr>
            <a:spLocks noChangeArrowheads="1"/>
          </p:cNvSpPr>
          <p:nvPr/>
        </p:nvSpPr>
        <p:spPr bwMode="auto">
          <a:xfrm>
            <a:off x="456617" y="2634158"/>
            <a:ext cx="317750" cy="425708"/>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67" name="Rectangle 20">
            <a:extLst>
              <a:ext uri="{FF2B5EF4-FFF2-40B4-BE49-F238E27FC236}">
                <a16:creationId xmlns:a16="http://schemas.microsoft.com/office/drawing/2014/main" id="{BCA24D8A-D2C9-B765-202E-330D96F20ACE}"/>
              </a:ext>
            </a:extLst>
          </p:cNvPr>
          <p:cNvSpPr>
            <a:spLocks noChangeArrowheads="1"/>
          </p:cNvSpPr>
          <p:nvPr/>
        </p:nvSpPr>
        <p:spPr bwMode="auto">
          <a:xfrm>
            <a:off x="1998705" y="2837086"/>
            <a:ext cx="313887" cy="223086"/>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JUL-25</a:t>
            </a:r>
          </a:p>
        </p:txBody>
      </p:sp>
      <p:sp>
        <p:nvSpPr>
          <p:cNvPr id="68" name="Rectangle 20">
            <a:extLst>
              <a:ext uri="{FF2B5EF4-FFF2-40B4-BE49-F238E27FC236}">
                <a16:creationId xmlns:a16="http://schemas.microsoft.com/office/drawing/2014/main" id="{93D88A32-6D78-9106-8336-2C2A1426BB34}"/>
              </a:ext>
            </a:extLst>
          </p:cNvPr>
          <p:cNvSpPr>
            <a:spLocks noChangeArrowheads="1"/>
          </p:cNvSpPr>
          <p:nvPr/>
        </p:nvSpPr>
        <p:spPr bwMode="auto">
          <a:xfrm>
            <a:off x="446525" y="3492740"/>
            <a:ext cx="318608" cy="425063"/>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AGO-25</a:t>
            </a:r>
          </a:p>
        </p:txBody>
      </p:sp>
      <p:sp>
        <p:nvSpPr>
          <p:cNvPr id="69" name="Rectangle 20">
            <a:extLst>
              <a:ext uri="{FF2B5EF4-FFF2-40B4-BE49-F238E27FC236}">
                <a16:creationId xmlns:a16="http://schemas.microsoft.com/office/drawing/2014/main" id="{71A002DB-4CC6-1FAC-E079-A3A6481F22AE}"/>
              </a:ext>
            </a:extLst>
          </p:cNvPr>
          <p:cNvSpPr>
            <a:spLocks noChangeArrowheads="1"/>
          </p:cNvSpPr>
          <p:nvPr/>
        </p:nvSpPr>
        <p:spPr bwMode="auto">
          <a:xfrm>
            <a:off x="2520910" y="3060867"/>
            <a:ext cx="310755" cy="425450"/>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AGO-25</a:t>
            </a:r>
          </a:p>
        </p:txBody>
      </p:sp>
      <p:sp>
        <p:nvSpPr>
          <p:cNvPr id="70" name="Rectangle 20">
            <a:extLst>
              <a:ext uri="{FF2B5EF4-FFF2-40B4-BE49-F238E27FC236}">
                <a16:creationId xmlns:a16="http://schemas.microsoft.com/office/drawing/2014/main" id="{9C86F986-E161-C8D1-7CB7-A61714409735}"/>
              </a:ext>
            </a:extLst>
          </p:cNvPr>
          <p:cNvSpPr>
            <a:spLocks noChangeArrowheads="1"/>
          </p:cNvSpPr>
          <p:nvPr/>
        </p:nvSpPr>
        <p:spPr bwMode="auto">
          <a:xfrm>
            <a:off x="453804" y="3061165"/>
            <a:ext cx="322241" cy="427751"/>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71" name="Rectangle 20">
            <a:extLst>
              <a:ext uri="{FF2B5EF4-FFF2-40B4-BE49-F238E27FC236}">
                <a16:creationId xmlns:a16="http://schemas.microsoft.com/office/drawing/2014/main" id="{789A2F09-E6E7-9BA6-96ED-ED420D33469C}"/>
              </a:ext>
            </a:extLst>
          </p:cNvPr>
          <p:cNvSpPr>
            <a:spLocks noChangeArrowheads="1"/>
          </p:cNvSpPr>
          <p:nvPr/>
        </p:nvSpPr>
        <p:spPr bwMode="auto">
          <a:xfrm>
            <a:off x="3020110" y="3060867"/>
            <a:ext cx="321036" cy="428625"/>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SEP-25</a:t>
            </a:r>
          </a:p>
        </p:txBody>
      </p:sp>
      <p:sp>
        <p:nvSpPr>
          <p:cNvPr id="72" name="CuadroTexto 71">
            <a:extLst>
              <a:ext uri="{FF2B5EF4-FFF2-40B4-BE49-F238E27FC236}">
                <a16:creationId xmlns:a16="http://schemas.microsoft.com/office/drawing/2014/main" id="{B207C665-6D60-823B-14D3-E617AAC85EA3}"/>
              </a:ext>
            </a:extLst>
          </p:cNvPr>
          <p:cNvSpPr txBox="1"/>
          <p:nvPr/>
        </p:nvSpPr>
        <p:spPr>
          <a:xfrm>
            <a:off x="1803004" y="2205506"/>
            <a:ext cx="197644" cy="43001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73" name="CuadroTexto 72">
            <a:extLst>
              <a:ext uri="{FF2B5EF4-FFF2-40B4-BE49-F238E27FC236}">
                <a16:creationId xmlns:a16="http://schemas.microsoft.com/office/drawing/2014/main" id="{9496F7BE-D0D9-D113-0E26-5B530211E724}"/>
              </a:ext>
            </a:extLst>
          </p:cNvPr>
          <p:cNvSpPr txBox="1"/>
          <p:nvPr/>
        </p:nvSpPr>
        <p:spPr>
          <a:xfrm>
            <a:off x="259450" y="2635949"/>
            <a:ext cx="197644" cy="42720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76" name="CuadroTexto 75">
            <a:extLst>
              <a:ext uri="{FF2B5EF4-FFF2-40B4-BE49-F238E27FC236}">
                <a16:creationId xmlns:a16="http://schemas.microsoft.com/office/drawing/2014/main" id="{066B141B-C554-23ED-3A48-7450E2685840}"/>
              </a:ext>
            </a:extLst>
          </p:cNvPr>
          <p:cNvSpPr txBox="1"/>
          <p:nvPr/>
        </p:nvSpPr>
        <p:spPr>
          <a:xfrm>
            <a:off x="1292593" y="263227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18</a:t>
            </a:r>
          </a:p>
        </p:txBody>
      </p:sp>
      <p:sp>
        <p:nvSpPr>
          <p:cNvPr id="77" name="CuadroTexto 76">
            <a:extLst>
              <a:ext uri="{FF2B5EF4-FFF2-40B4-BE49-F238E27FC236}">
                <a16:creationId xmlns:a16="http://schemas.microsoft.com/office/drawing/2014/main" id="{BFCE5C7A-879B-03C3-9AF2-152C9529CC7E}"/>
              </a:ext>
            </a:extLst>
          </p:cNvPr>
          <p:cNvSpPr txBox="1"/>
          <p:nvPr/>
        </p:nvSpPr>
        <p:spPr>
          <a:xfrm>
            <a:off x="1281390" y="2203689"/>
            <a:ext cx="523128"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11</a:t>
            </a:r>
          </a:p>
        </p:txBody>
      </p:sp>
      <p:sp>
        <p:nvSpPr>
          <p:cNvPr id="79" name="CuadroTexto 78">
            <a:extLst>
              <a:ext uri="{FF2B5EF4-FFF2-40B4-BE49-F238E27FC236}">
                <a16:creationId xmlns:a16="http://schemas.microsoft.com/office/drawing/2014/main" id="{0343E13E-81F5-7591-210A-6A95A6FA8F91}"/>
              </a:ext>
            </a:extLst>
          </p:cNvPr>
          <p:cNvSpPr txBox="1"/>
          <p:nvPr/>
        </p:nvSpPr>
        <p:spPr>
          <a:xfrm>
            <a:off x="1803444" y="2629087"/>
            <a:ext cx="195197" cy="43081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81" name="CuadroTexto 80">
            <a:extLst>
              <a:ext uri="{FF2B5EF4-FFF2-40B4-BE49-F238E27FC236}">
                <a16:creationId xmlns:a16="http://schemas.microsoft.com/office/drawing/2014/main" id="{8A9D1459-7F4F-5F26-3CBB-2C4FFA9C9205}"/>
              </a:ext>
            </a:extLst>
          </p:cNvPr>
          <p:cNvSpPr txBox="1"/>
          <p:nvPr/>
        </p:nvSpPr>
        <p:spPr>
          <a:xfrm>
            <a:off x="2308593" y="263227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20</a:t>
            </a:r>
          </a:p>
        </p:txBody>
      </p:sp>
      <p:sp>
        <p:nvSpPr>
          <p:cNvPr id="90" name="CuadroTexto 89">
            <a:extLst>
              <a:ext uri="{FF2B5EF4-FFF2-40B4-BE49-F238E27FC236}">
                <a16:creationId xmlns:a16="http://schemas.microsoft.com/office/drawing/2014/main" id="{60CDD303-D8CB-426F-C5AC-FEFE4C214279}"/>
              </a:ext>
            </a:extLst>
          </p:cNvPr>
          <p:cNvSpPr txBox="1"/>
          <p:nvPr/>
        </p:nvSpPr>
        <p:spPr>
          <a:xfrm>
            <a:off x="259450" y="3064574"/>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2" name="CuadroTexto 91">
            <a:extLst>
              <a:ext uri="{FF2B5EF4-FFF2-40B4-BE49-F238E27FC236}">
                <a16:creationId xmlns:a16="http://schemas.microsoft.com/office/drawing/2014/main" id="{26B55DAE-1D50-A913-7681-59B80DCB657F}"/>
              </a:ext>
            </a:extLst>
          </p:cNvPr>
          <p:cNvSpPr txBox="1"/>
          <p:nvPr/>
        </p:nvSpPr>
        <p:spPr>
          <a:xfrm>
            <a:off x="778243" y="30577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24</a:t>
            </a:r>
          </a:p>
        </p:txBody>
      </p:sp>
      <p:sp>
        <p:nvSpPr>
          <p:cNvPr id="99" name="CuadroTexto 98">
            <a:extLst>
              <a:ext uri="{FF2B5EF4-FFF2-40B4-BE49-F238E27FC236}">
                <a16:creationId xmlns:a16="http://schemas.microsoft.com/office/drawing/2014/main" id="{AB7F3E81-A815-A73A-4FB2-2BD86E602B5F}"/>
              </a:ext>
            </a:extLst>
          </p:cNvPr>
          <p:cNvSpPr txBox="1"/>
          <p:nvPr/>
        </p:nvSpPr>
        <p:spPr>
          <a:xfrm>
            <a:off x="2320942" y="177185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6</a:t>
            </a:r>
          </a:p>
        </p:txBody>
      </p:sp>
      <p:sp>
        <p:nvSpPr>
          <p:cNvPr id="59" name="Rectangle 20">
            <a:extLst>
              <a:ext uri="{FF2B5EF4-FFF2-40B4-BE49-F238E27FC236}">
                <a16:creationId xmlns:a16="http://schemas.microsoft.com/office/drawing/2014/main" id="{792A7DC0-2688-9D59-3B0C-0018521A908F}"/>
              </a:ext>
            </a:extLst>
          </p:cNvPr>
          <p:cNvSpPr>
            <a:spLocks noChangeArrowheads="1"/>
          </p:cNvSpPr>
          <p:nvPr/>
        </p:nvSpPr>
        <p:spPr bwMode="auto">
          <a:xfrm>
            <a:off x="966312" y="2210463"/>
            <a:ext cx="317472" cy="418626"/>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5" name="CuadroTexto 4">
            <a:extLst>
              <a:ext uri="{FF2B5EF4-FFF2-40B4-BE49-F238E27FC236}">
                <a16:creationId xmlns:a16="http://schemas.microsoft.com/office/drawing/2014/main" id="{CC635D8E-3C66-7781-70C6-8DC1F0E3C7E6}"/>
              </a:ext>
            </a:extLst>
          </p:cNvPr>
          <p:cNvSpPr txBox="1"/>
          <p:nvPr/>
        </p:nvSpPr>
        <p:spPr>
          <a:xfrm>
            <a:off x="3349674" y="134319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6" name="CuadroTexto 5">
            <a:extLst>
              <a:ext uri="{FF2B5EF4-FFF2-40B4-BE49-F238E27FC236}">
                <a16:creationId xmlns:a16="http://schemas.microsoft.com/office/drawing/2014/main" id="{380B144F-A94E-3A04-0737-A2530F083D17}"/>
              </a:ext>
            </a:extLst>
          </p:cNvPr>
          <p:cNvSpPr txBox="1"/>
          <p:nvPr/>
        </p:nvSpPr>
        <p:spPr>
          <a:xfrm>
            <a:off x="3349674" y="17781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8" name="CuadroTexto 7">
            <a:extLst>
              <a:ext uri="{FF2B5EF4-FFF2-40B4-BE49-F238E27FC236}">
                <a16:creationId xmlns:a16="http://schemas.microsoft.com/office/drawing/2014/main" id="{494CA5A2-6E25-6D81-1411-1479883CE327}"/>
              </a:ext>
            </a:extLst>
          </p:cNvPr>
          <p:cNvSpPr txBox="1"/>
          <p:nvPr/>
        </p:nvSpPr>
        <p:spPr>
          <a:xfrm>
            <a:off x="3349674" y="2203617"/>
            <a:ext cx="199047"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9" name="CuadroTexto 8">
            <a:extLst>
              <a:ext uri="{FF2B5EF4-FFF2-40B4-BE49-F238E27FC236}">
                <a16:creationId xmlns:a16="http://schemas.microsoft.com/office/drawing/2014/main" id="{6F0FA509-47A0-76D3-B72C-30AED19DE9D8}"/>
              </a:ext>
            </a:extLst>
          </p:cNvPr>
          <p:cNvSpPr txBox="1"/>
          <p:nvPr/>
        </p:nvSpPr>
        <p:spPr>
          <a:xfrm>
            <a:off x="3349674" y="26322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10" name="CuadroTexto 9">
            <a:extLst>
              <a:ext uri="{FF2B5EF4-FFF2-40B4-BE49-F238E27FC236}">
                <a16:creationId xmlns:a16="http://schemas.microsoft.com/office/drawing/2014/main" id="{25E31AB6-1D64-E594-FDED-43013143465B}"/>
              </a:ext>
            </a:extLst>
          </p:cNvPr>
          <p:cNvSpPr txBox="1"/>
          <p:nvPr/>
        </p:nvSpPr>
        <p:spPr>
          <a:xfrm>
            <a:off x="3349674" y="30608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29</a:t>
            </a:r>
          </a:p>
        </p:txBody>
      </p:sp>
      <p:sp>
        <p:nvSpPr>
          <p:cNvPr id="11" name="CuadroTexto 10">
            <a:extLst>
              <a:ext uri="{FF2B5EF4-FFF2-40B4-BE49-F238E27FC236}">
                <a16:creationId xmlns:a16="http://schemas.microsoft.com/office/drawing/2014/main" id="{44814C91-E57C-7080-2959-C0FF8AB3EC4F}"/>
              </a:ext>
            </a:extLst>
          </p:cNvPr>
          <p:cNvSpPr txBox="1"/>
          <p:nvPr/>
        </p:nvSpPr>
        <p:spPr>
          <a:xfrm>
            <a:off x="2834519" y="177816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2" name="CuadroTexto 11">
            <a:extLst>
              <a:ext uri="{FF2B5EF4-FFF2-40B4-BE49-F238E27FC236}">
                <a16:creationId xmlns:a16="http://schemas.microsoft.com/office/drawing/2014/main" id="{0CBE5F41-46E6-EC16-82EC-C904BA0D4D46}"/>
              </a:ext>
            </a:extLst>
          </p:cNvPr>
          <p:cNvSpPr txBox="1"/>
          <p:nvPr/>
        </p:nvSpPr>
        <p:spPr>
          <a:xfrm>
            <a:off x="2834519" y="2203617"/>
            <a:ext cx="506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14</a:t>
            </a:r>
          </a:p>
        </p:txBody>
      </p:sp>
      <p:sp>
        <p:nvSpPr>
          <p:cNvPr id="13" name="CuadroTexto 12">
            <a:extLst>
              <a:ext uri="{FF2B5EF4-FFF2-40B4-BE49-F238E27FC236}">
                <a16:creationId xmlns:a16="http://schemas.microsoft.com/office/drawing/2014/main" id="{861612F0-750D-B56D-DDE9-DB50C60FAF7F}"/>
              </a:ext>
            </a:extLst>
          </p:cNvPr>
          <p:cNvSpPr txBox="1"/>
          <p:nvPr/>
        </p:nvSpPr>
        <p:spPr>
          <a:xfrm>
            <a:off x="2834519" y="263224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21</a:t>
            </a:r>
          </a:p>
        </p:txBody>
      </p:sp>
      <p:sp>
        <p:nvSpPr>
          <p:cNvPr id="16" name="CuadroTexto 15">
            <a:extLst>
              <a:ext uri="{FF2B5EF4-FFF2-40B4-BE49-F238E27FC236}">
                <a16:creationId xmlns:a16="http://schemas.microsoft.com/office/drawing/2014/main" id="{DE16137F-E6D7-F73D-D8E8-44FB7EDBFF8A}"/>
              </a:ext>
            </a:extLst>
          </p:cNvPr>
          <p:cNvSpPr txBox="1"/>
          <p:nvPr/>
        </p:nvSpPr>
        <p:spPr>
          <a:xfrm>
            <a:off x="2834519" y="3060867"/>
            <a:ext cx="198691"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28</a:t>
            </a:r>
          </a:p>
        </p:txBody>
      </p:sp>
      <p:sp>
        <p:nvSpPr>
          <p:cNvPr id="18" name="CuadroTexto 17">
            <a:extLst>
              <a:ext uri="{FF2B5EF4-FFF2-40B4-BE49-F238E27FC236}">
                <a16:creationId xmlns:a16="http://schemas.microsoft.com/office/drawing/2014/main" id="{362624CF-16AD-7F65-2225-B7CB6D905D51}"/>
              </a:ext>
            </a:extLst>
          </p:cNvPr>
          <p:cNvSpPr txBox="1"/>
          <p:nvPr/>
        </p:nvSpPr>
        <p:spPr>
          <a:xfrm>
            <a:off x="2322452" y="2205506"/>
            <a:ext cx="197644" cy="4298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26" name="CuadroTexto 25">
            <a:extLst>
              <a:ext uri="{FF2B5EF4-FFF2-40B4-BE49-F238E27FC236}">
                <a16:creationId xmlns:a16="http://schemas.microsoft.com/office/drawing/2014/main" id="{9441B648-0614-F878-0073-BDDAEC76B4CE}"/>
              </a:ext>
            </a:extLst>
          </p:cNvPr>
          <p:cNvSpPr txBox="1"/>
          <p:nvPr/>
        </p:nvSpPr>
        <p:spPr>
          <a:xfrm>
            <a:off x="777438" y="263227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17</a:t>
            </a:r>
          </a:p>
        </p:txBody>
      </p:sp>
      <p:sp>
        <p:nvSpPr>
          <p:cNvPr id="31" name="CuadroTexto 30">
            <a:extLst>
              <a:ext uri="{FF2B5EF4-FFF2-40B4-BE49-F238E27FC236}">
                <a16:creationId xmlns:a16="http://schemas.microsoft.com/office/drawing/2014/main" id="{3DE8D300-CE60-6200-6EDC-6C1598B3854A}"/>
              </a:ext>
            </a:extLst>
          </p:cNvPr>
          <p:cNvSpPr txBox="1"/>
          <p:nvPr/>
        </p:nvSpPr>
        <p:spPr>
          <a:xfrm>
            <a:off x="259450" y="3489452"/>
            <a:ext cx="197644"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39" name="CuadroTexto 38">
            <a:extLst>
              <a:ext uri="{FF2B5EF4-FFF2-40B4-BE49-F238E27FC236}">
                <a16:creationId xmlns:a16="http://schemas.microsoft.com/office/drawing/2014/main" id="{94C2E681-836C-CE8D-E493-A4443942CE36}"/>
              </a:ext>
            </a:extLst>
          </p:cNvPr>
          <p:cNvSpPr txBox="1"/>
          <p:nvPr/>
        </p:nvSpPr>
        <p:spPr>
          <a:xfrm>
            <a:off x="1293398" y="30577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25</a:t>
            </a:r>
          </a:p>
        </p:txBody>
      </p:sp>
      <p:sp>
        <p:nvSpPr>
          <p:cNvPr id="51" name="CuadroTexto 50">
            <a:extLst>
              <a:ext uri="{FF2B5EF4-FFF2-40B4-BE49-F238E27FC236}">
                <a16:creationId xmlns:a16="http://schemas.microsoft.com/office/drawing/2014/main" id="{312A4AA2-339F-2936-932E-64158846D3EE}"/>
              </a:ext>
            </a:extLst>
          </p:cNvPr>
          <p:cNvSpPr txBox="1"/>
          <p:nvPr/>
        </p:nvSpPr>
        <p:spPr>
          <a:xfrm>
            <a:off x="1804260" y="30577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26</a:t>
            </a:r>
          </a:p>
        </p:txBody>
      </p:sp>
      <p:sp>
        <p:nvSpPr>
          <p:cNvPr id="52" name="CuadroTexto 51">
            <a:extLst>
              <a:ext uri="{FF2B5EF4-FFF2-40B4-BE49-F238E27FC236}">
                <a16:creationId xmlns:a16="http://schemas.microsoft.com/office/drawing/2014/main" id="{C600E809-29E5-EA01-F592-ED32A1DDF783}"/>
              </a:ext>
            </a:extLst>
          </p:cNvPr>
          <p:cNvSpPr txBox="1"/>
          <p:nvPr/>
        </p:nvSpPr>
        <p:spPr>
          <a:xfrm>
            <a:off x="2317655" y="3060759"/>
            <a:ext cx="206298" cy="4239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29" name="Rectangle 20">
            <a:extLst>
              <a:ext uri="{FF2B5EF4-FFF2-40B4-BE49-F238E27FC236}">
                <a16:creationId xmlns:a16="http://schemas.microsoft.com/office/drawing/2014/main" id="{CC28A081-167B-EA6E-7445-7419AF0AE90F}"/>
              </a:ext>
            </a:extLst>
          </p:cNvPr>
          <p:cNvSpPr>
            <a:spLocks noChangeArrowheads="1"/>
          </p:cNvSpPr>
          <p:nvPr/>
        </p:nvSpPr>
        <p:spPr bwMode="auto">
          <a:xfrm>
            <a:off x="2001088" y="2632134"/>
            <a:ext cx="309872" cy="204952"/>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MAY-25</a:t>
            </a:r>
          </a:p>
        </p:txBody>
      </p:sp>
      <p:sp>
        <p:nvSpPr>
          <p:cNvPr id="36" name="CuadroTexto 35">
            <a:extLst>
              <a:ext uri="{FF2B5EF4-FFF2-40B4-BE49-F238E27FC236}">
                <a16:creationId xmlns:a16="http://schemas.microsoft.com/office/drawing/2014/main" id="{D379CD4D-318D-00EA-12AE-960D498FEC7E}"/>
              </a:ext>
            </a:extLst>
          </p:cNvPr>
          <p:cNvSpPr txBox="1"/>
          <p:nvPr/>
        </p:nvSpPr>
        <p:spPr>
          <a:xfrm>
            <a:off x="258732" y="177804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471564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Diciembre</a:t>
            </a:r>
          </a:p>
        </p:txBody>
      </p:sp>
      <p:sp>
        <p:nvSpPr>
          <p:cNvPr id="14" name="Bisel 133">
            <a:hlinkClick r:id="" action="ppaction://noaction"/>
            <a:extLst>
              <a:ext uri="{FF2B5EF4-FFF2-40B4-BE49-F238E27FC236}">
                <a16:creationId xmlns:a16="http://schemas.microsoft.com/office/drawing/2014/main" id="{66A230AF-31A9-4BC6-CE48-9018BC0903EE}"/>
              </a:ext>
            </a:extLst>
          </p:cNvPr>
          <p:cNvSpPr/>
          <p:nvPr/>
        </p:nvSpPr>
        <p:spPr>
          <a:xfrm>
            <a:off x="8271884" y="418519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DIC</a:t>
            </a:r>
          </a:p>
        </p:txBody>
      </p:sp>
      <p:sp>
        <p:nvSpPr>
          <p:cNvPr id="15" name="Rectángulo redondeado 14">
            <a:extLst>
              <a:ext uri="{FF2B5EF4-FFF2-40B4-BE49-F238E27FC236}">
                <a16:creationId xmlns:a16="http://schemas.microsoft.com/office/drawing/2014/main" id="{26170510-9653-6DEF-3536-1D686FF88050}"/>
              </a:ext>
            </a:extLst>
          </p:cNvPr>
          <p:cNvSpPr/>
          <p:nvPr/>
        </p:nvSpPr>
        <p:spPr>
          <a:xfrm>
            <a:off x="1710499"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16" name="Elipse 15">
            <a:hlinkClick r:id="" action="ppaction://hlinkshowjump?jump=nextslide"/>
            <a:extLst>
              <a:ext uri="{FF2B5EF4-FFF2-40B4-BE49-F238E27FC236}">
                <a16:creationId xmlns:a16="http://schemas.microsoft.com/office/drawing/2014/main" id="{67A36FC8-D9D6-D51A-2313-F5001E060BC8}"/>
              </a:ext>
            </a:extLst>
          </p:cNvPr>
          <p:cNvSpPr/>
          <p:nvPr/>
        </p:nvSpPr>
        <p:spPr>
          <a:xfrm rot="10800000">
            <a:off x="2602628"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1" name="Freeform 10">
            <a:extLst>
              <a:ext uri="{FF2B5EF4-FFF2-40B4-BE49-F238E27FC236}">
                <a16:creationId xmlns:a16="http://schemas.microsoft.com/office/drawing/2014/main" id="{507DFEBA-A70F-D2C9-F3FA-EBCB6B92E1E4}"/>
              </a:ext>
            </a:extLst>
          </p:cNvPr>
          <p:cNvSpPr>
            <a:spLocks/>
          </p:cNvSpPr>
          <p:nvPr/>
        </p:nvSpPr>
        <p:spPr bwMode="auto">
          <a:xfrm>
            <a:off x="2624899"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3" name="Rectángulo redondeado 22">
            <a:extLst>
              <a:ext uri="{FF2B5EF4-FFF2-40B4-BE49-F238E27FC236}">
                <a16:creationId xmlns:a16="http://schemas.microsoft.com/office/drawing/2014/main" id="{3D4858E0-2EBB-EE6F-FB9B-DE8BA751B91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Fin</a:t>
            </a:r>
          </a:p>
        </p:txBody>
      </p:sp>
      <p:sp>
        <p:nvSpPr>
          <p:cNvPr id="25" name="Elipse 24">
            <a:hlinkClick r:id="rId3" action="ppaction://hlinksldjump"/>
            <a:extLst>
              <a:ext uri="{FF2B5EF4-FFF2-40B4-BE49-F238E27FC236}">
                <a16:creationId xmlns:a16="http://schemas.microsoft.com/office/drawing/2014/main" id="{460FBB68-F4B0-0AC6-7766-533C5306D5C6}"/>
              </a:ext>
            </a:extLst>
          </p:cNvPr>
          <p:cNvSpPr/>
          <p:nvPr/>
        </p:nvSpPr>
        <p:spPr>
          <a:xfrm>
            <a:off x="45945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7" name="Freeform 5">
            <a:hlinkClick r:id="" action="ppaction://noaction"/>
            <a:extLst>
              <a:ext uri="{FF2B5EF4-FFF2-40B4-BE49-F238E27FC236}">
                <a16:creationId xmlns:a16="http://schemas.microsoft.com/office/drawing/2014/main" id="{7202F2EF-1ECB-460B-EF67-15AEC48C8C0D}"/>
              </a:ext>
            </a:extLst>
          </p:cNvPr>
          <p:cNvSpPr>
            <a:spLocks/>
          </p:cNvSpPr>
          <p:nvPr/>
        </p:nvSpPr>
        <p:spPr bwMode="auto">
          <a:xfrm>
            <a:off x="49093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Rectángulo redondeado 27">
            <a:extLst>
              <a:ext uri="{FF2B5EF4-FFF2-40B4-BE49-F238E27FC236}">
                <a16:creationId xmlns:a16="http://schemas.microsoft.com/office/drawing/2014/main" id="{DBC4BC2B-280B-3ADC-9339-185FD693C71A}"/>
              </a:ext>
            </a:extLst>
          </p:cNvPr>
          <p:cNvSpPr/>
          <p:nvPr/>
        </p:nvSpPr>
        <p:spPr>
          <a:xfrm>
            <a:off x="765951"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9" name="Elipse 28">
            <a:hlinkClick r:id="rId4" action="ppaction://hlinksldjump"/>
            <a:extLst>
              <a:ext uri="{FF2B5EF4-FFF2-40B4-BE49-F238E27FC236}">
                <a16:creationId xmlns:a16="http://schemas.microsoft.com/office/drawing/2014/main" id="{1BAAC9E6-C7A3-F77A-8A9E-AB392FDB4892}"/>
              </a:ext>
            </a:extLst>
          </p:cNvPr>
          <p:cNvSpPr/>
          <p:nvPr/>
        </p:nvSpPr>
        <p:spPr>
          <a:xfrm>
            <a:off x="1394801"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7A1CDFED-1807-C25B-3872-21525115CE6D}"/>
              </a:ext>
            </a:extLst>
          </p:cNvPr>
          <p:cNvSpPr>
            <a:spLocks/>
          </p:cNvSpPr>
          <p:nvPr/>
        </p:nvSpPr>
        <p:spPr bwMode="auto">
          <a:xfrm rot="10800000">
            <a:off x="1426284"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5" name="Bisel 1">
            <a:hlinkClick r:id="rId5" action="ppaction://hlinksldjump"/>
            <a:extLst>
              <a:ext uri="{FF2B5EF4-FFF2-40B4-BE49-F238E27FC236}">
                <a16:creationId xmlns:a16="http://schemas.microsoft.com/office/drawing/2014/main" id="{359A47BC-8A1B-0845-678A-4B2B5915F701}"/>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6" name="Bisel 121">
            <a:hlinkClick r:id="rId6" action="ppaction://hlinksldjump"/>
            <a:extLst>
              <a:ext uri="{FF2B5EF4-FFF2-40B4-BE49-F238E27FC236}">
                <a16:creationId xmlns:a16="http://schemas.microsoft.com/office/drawing/2014/main" id="{D3E13C54-E66B-2A20-7E58-300396633E9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37" name="Bisel 122">
            <a:hlinkClick r:id="rId7" action="ppaction://hlinksldjump"/>
            <a:extLst>
              <a:ext uri="{FF2B5EF4-FFF2-40B4-BE49-F238E27FC236}">
                <a16:creationId xmlns:a16="http://schemas.microsoft.com/office/drawing/2014/main" id="{1744265D-EB19-D80C-E4A9-EB584ECA6945}"/>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39" name="Bisel 125">
            <a:hlinkClick r:id="rId8" action="ppaction://hlinksldjump"/>
            <a:extLst>
              <a:ext uri="{FF2B5EF4-FFF2-40B4-BE49-F238E27FC236}">
                <a16:creationId xmlns:a16="http://schemas.microsoft.com/office/drawing/2014/main" id="{07612A35-9806-D955-39C0-1BDFEC6CB7AF}"/>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0" name="Bisel 126">
            <a:hlinkClick r:id="rId9" action="ppaction://hlinksldjump"/>
            <a:extLst>
              <a:ext uri="{FF2B5EF4-FFF2-40B4-BE49-F238E27FC236}">
                <a16:creationId xmlns:a16="http://schemas.microsoft.com/office/drawing/2014/main" id="{117C8919-B563-A180-06D1-B4B024CF80C3}"/>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43" name="Bisel 127">
            <a:hlinkClick r:id="rId10" action="ppaction://hlinksldjump"/>
            <a:extLst>
              <a:ext uri="{FF2B5EF4-FFF2-40B4-BE49-F238E27FC236}">
                <a16:creationId xmlns:a16="http://schemas.microsoft.com/office/drawing/2014/main" id="{7844CE9F-356B-51A8-0A96-F33514AFA5B9}"/>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44" name="Bisel 128">
            <a:hlinkClick r:id="rId11" action="ppaction://hlinksldjump"/>
            <a:extLst>
              <a:ext uri="{FF2B5EF4-FFF2-40B4-BE49-F238E27FC236}">
                <a16:creationId xmlns:a16="http://schemas.microsoft.com/office/drawing/2014/main" id="{A26EA4D3-C3F6-6F2A-3A30-6F9E251184A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45" name="Bisel 129">
            <a:hlinkClick r:id="rId12" action="ppaction://hlinksldjump"/>
            <a:extLst>
              <a:ext uri="{FF2B5EF4-FFF2-40B4-BE49-F238E27FC236}">
                <a16:creationId xmlns:a16="http://schemas.microsoft.com/office/drawing/2014/main" id="{7E8E8B23-D5BD-D3A1-94B6-943D3BE2A18F}"/>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47" name="Bisel 130">
            <a:hlinkClick r:id="rId13" action="ppaction://hlinksldjump"/>
            <a:extLst>
              <a:ext uri="{FF2B5EF4-FFF2-40B4-BE49-F238E27FC236}">
                <a16:creationId xmlns:a16="http://schemas.microsoft.com/office/drawing/2014/main" id="{9A0CC919-89E6-346D-4084-8F67F8566A58}"/>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50" name="Bisel 131">
            <a:hlinkClick r:id="rId14" action="ppaction://hlinksldjump"/>
            <a:extLst>
              <a:ext uri="{FF2B5EF4-FFF2-40B4-BE49-F238E27FC236}">
                <a16:creationId xmlns:a16="http://schemas.microsoft.com/office/drawing/2014/main" id="{3CC00327-1CAF-C924-9881-DEEA4F785F7E}"/>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51" name="Bisel 132">
            <a:hlinkClick r:id="rId4" action="ppaction://hlinksldjump"/>
            <a:extLst>
              <a:ext uri="{FF2B5EF4-FFF2-40B4-BE49-F238E27FC236}">
                <a16:creationId xmlns:a16="http://schemas.microsoft.com/office/drawing/2014/main" id="{1C892798-3D6B-061E-A0F8-06DFF900BADD}"/>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 name="CuadroTexto 2">
            <a:extLst>
              <a:ext uri="{FF2B5EF4-FFF2-40B4-BE49-F238E27FC236}">
                <a16:creationId xmlns:a16="http://schemas.microsoft.com/office/drawing/2014/main" id="{28974CC4-A546-2B61-2C1E-47B5BB43BEF6}"/>
              </a:ext>
            </a:extLst>
          </p:cNvPr>
          <p:cNvSpPr txBox="1"/>
          <p:nvPr/>
        </p:nvSpPr>
        <p:spPr>
          <a:xfrm>
            <a:off x="1795545" y="13439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10" name="CuadroTexto 9">
            <a:extLst>
              <a:ext uri="{FF2B5EF4-FFF2-40B4-BE49-F238E27FC236}">
                <a16:creationId xmlns:a16="http://schemas.microsoft.com/office/drawing/2014/main" id="{19330CDD-7027-63ED-163F-E9A9E28C259C}"/>
              </a:ext>
            </a:extLst>
          </p:cNvPr>
          <p:cNvSpPr txBox="1"/>
          <p:nvPr/>
        </p:nvSpPr>
        <p:spPr>
          <a:xfrm>
            <a:off x="283048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12" name="CuadroTexto 11">
            <a:extLst>
              <a:ext uri="{FF2B5EF4-FFF2-40B4-BE49-F238E27FC236}">
                <a16:creationId xmlns:a16="http://schemas.microsoft.com/office/drawing/2014/main" id="{66FD2641-5D07-621B-0742-D5843665DB1A}"/>
              </a:ext>
            </a:extLst>
          </p:cNvPr>
          <p:cNvSpPr txBox="1"/>
          <p:nvPr/>
        </p:nvSpPr>
        <p:spPr>
          <a:xfrm>
            <a:off x="2830482" y="1781233"/>
            <a:ext cx="515143" cy="421380"/>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17" name="CuadroTexto 16">
            <a:extLst>
              <a:ext uri="{FF2B5EF4-FFF2-40B4-BE49-F238E27FC236}">
                <a16:creationId xmlns:a16="http://schemas.microsoft.com/office/drawing/2014/main" id="{75F99B0B-2A84-FB27-5679-8253F2048034}"/>
              </a:ext>
            </a:extLst>
          </p:cNvPr>
          <p:cNvSpPr txBox="1"/>
          <p:nvPr/>
        </p:nvSpPr>
        <p:spPr>
          <a:xfrm>
            <a:off x="2830482"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60" name="CuadroTexto 59">
            <a:extLst>
              <a:ext uri="{FF2B5EF4-FFF2-40B4-BE49-F238E27FC236}">
                <a16:creationId xmlns:a16="http://schemas.microsoft.com/office/drawing/2014/main" id="{C67FF136-CBC8-3E4E-E779-81704DBB7B07}"/>
              </a:ext>
            </a:extLst>
          </p:cNvPr>
          <p:cNvSpPr txBox="1"/>
          <p:nvPr/>
        </p:nvSpPr>
        <p:spPr>
          <a:xfrm>
            <a:off x="259299" y="178330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62" name="CuadroTexto 61">
            <a:extLst>
              <a:ext uri="{FF2B5EF4-FFF2-40B4-BE49-F238E27FC236}">
                <a16:creationId xmlns:a16="http://schemas.microsoft.com/office/drawing/2014/main" id="{3DEDCD1D-0709-7BBF-A6E7-32D24C19A49F}"/>
              </a:ext>
            </a:extLst>
          </p:cNvPr>
          <p:cNvSpPr txBox="1"/>
          <p:nvPr/>
        </p:nvSpPr>
        <p:spPr>
          <a:xfrm>
            <a:off x="1288272" y="1778714"/>
            <a:ext cx="192675" cy="4254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67" name="CuadroTexto 66">
            <a:extLst>
              <a:ext uri="{FF2B5EF4-FFF2-40B4-BE49-F238E27FC236}">
                <a16:creationId xmlns:a16="http://schemas.microsoft.com/office/drawing/2014/main" id="{FDA0FFEF-60FE-5C42-A68C-B9F560710631}"/>
              </a:ext>
            </a:extLst>
          </p:cNvPr>
          <p:cNvSpPr txBox="1"/>
          <p:nvPr/>
        </p:nvSpPr>
        <p:spPr>
          <a:xfrm>
            <a:off x="1795545" y="220117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69" name="CuadroTexto 68">
            <a:extLst>
              <a:ext uri="{FF2B5EF4-FFF2-40B4-BE49-F238E27FC236}">
                <a16:creationId xmlns:a16="http://schemas.microsoft.com/office/drawing/2014/main" id="{7DB37143-FD50-BA49-CAC3-20A63E74FAF5}"/>
              </a:ext>
            </a:extLst>
          </p:cNvPr>
          <p:cNvSpPr txBox="1"/>
          <p:nvPr/>
        </p:nvSpPr>
        <p:spPr>
          <a:xfrm>
            <a:off x="771106" y="2206768"/>
            <a:ext cx="510769"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15</a:t>
            </a:r>
          </a:p>
        </p:txBody>
      </p:sp>
      <p:sp>
        <p:nvSpPr>
          <p:cNvPr id="71" name="CuadroTexto 70">
            <a:extLst>
              <a:ext uri="{FF2B5EF4-FFF2-40B4-BE49-F238E27FC236}">
                <a16:creationId xmlns:a16="http://schemas.microsoft.com/office/drawing/2014/main" id="{B86726DB-06A5-FC1D-55E3-B22A8D25A79F}"/>
              </a:ext>
            </a:extLst>
          </p:cNvPr>
          <p:cNvSpPr txBox="1"/>
          <p:nvPr/>
        </p:nvSpPr>
        <p:spPr>
          <a:xfrm>
            <a:off x="2313797" y="2202981"/>
            <a:ext cx="198638" cy="4298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18</a:t>
            </a:r>
          </a:p>
        </p:txBody>
      </p:sp>
      <p:sp>
        <p:nvSpPr>
          <p:cNvPr id="72" name="CuadroTexto 71">
            <a:extLst>
              <a:ext uri="{FF2B5EF4-FFF2-40B4-BE49-F238E27FC236}">
                <a16:creationId xmlns:a16="http://schemas.microsoft.com/office/drawing/2014/main" id="{5C425ED0-4574-0FE9-5284-341B786337CA}"/>
              </a:ext>
            </a:extLst>
          </p:cNvPr>
          <p:cNvSpPr txBox="1"/>
          <p:nvPr/>
        </p:nvSpPr>
        <p:spPr>
          <a:xfrm>
            <a:off x="774753" y="2629614"/>
            <a:ext cx="197644" cy="43183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74" name="CuadroTexto 73">
            <a:extLst>
              <a:ext uri="{FF2B5EF4-FFF2-40B4-BE49-F238E27FC236}">
                <a16:creationId xmlns:a16="http://schemas.microsoft.com/office/drawing/2014/main" id="{406E8A37-366B-4000-7D16-8ADF0BE56F63}"/>
              </a:ext>
            </a:extLst>
          </p:cNvPr>
          <p:cNvSpPr txBox="1"/>
          <p:nvPr/>
        </p:nvSpPr>
        <p:spPr>
          <a:xfrm>
            <a:off x="2302931"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75" name="CuadroTexto 74">
            <a:extLst>
              <a:ext uri="{FF2B5EF4-FFF2-40B4-BE49-F238E27FC236}">
                <a16:creationId xmlns:a16="http://schemas.microsoft.com/office/drawing/2014/main" id="{7D3086E7-C3D0-DBE4-FC42-3288302B780D}"/>
              </a:ext>
            </a:extLst>
          </p:cNvPr>
          <p:cNvSpPr txBox="1"/>
          <p:nvPr/>
        </p:nvSpPr>
        <p:spPr>
          <a:xfrm>
            <a:off x="1791756"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78" name="CuadroTexto 77">
            <a:extLst>
              <a:ext uri="{FF2B5EF4-FFF2-40B4-BE49-F238E27FC236}">
                <a16:creationId xmlns:a16="http://schemas.microsoft.com/office/drawing/2014/main" id="{AB50F17B-068B-B1AF-2593-6C3FEE09EA2F}"/>
              </a:ext>
            </a:extLst>
          </p:cNvPr>
          <p:cNvSpPr txBox="1"/>
          <p:nvPr/>
        </p:nvSpPr>
        <p:spPr>
          <a:xfrm>
            <a:off x="2830482"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79" name="CuadroTexto 78">
            <a:extLst>
              <a:ext uri="{FF2B5EF4-FFF2-40B4-BE49-F238E27FC236}">
                <a16:creationId xmlns:a16="http://schemas.microsoft.com/office/drawing/2014/main" id="{9E1C67DA-70D6-A5CC-4EC8-48F61778CE16}"/>
              </a:ext>
            </a:extLst>
          </p:cNvPr>
          <p:cNvSpPr txBox="1"/>
          <p:nvPr/>
        </p:nvSpPr>
        <p:spPr>
          <a:xfrm>
            <a:off x="1287489" y="3058239"/>
            <a:ext cx="197644" cy="43183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83" name="CuadroTexto 82">
            <a:extLst>
              <a:ext uri="{FF2B5EF4-FFF2-40B4-BE49-F238E27FC236}">
                <a16:creationId xmlns:a16="http://schemas.microsoft.com/office/drawing/2014/main" id="{B4C6B750-33B0-78BA-C8E8-B43D26E305E6}"/>
              </a:ext>
            </a:extLst>
          </p:cNvPr>
          <p:cNvSpPr txBox="1"/>
          <p:nvPr/>
        </p:nvSpPr>
        <p:spPr>
          <a:xfrm>
            <a:off x="772412" y="30615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29</a:t>
            </a:r>
          </a:p>
        </p:txBody>
      </p:sp>
      <p:sp>
        <p:nvSpPr>
          <p:cNvPr id="84" name="CuadroTexto 83">
            <a:extLst>
              <a:ext uri="{FF2B5EF4-FFF2-40B4-BE49-F238E27FC236}">
                <a16:creationId xmlns:a16="http://schemas.microsoft.com/office/drawing/2014/main" id="{B9AA7492-AB6D-9161-14DB-E27F979E2EBA}"/>
              </a:ext>
            </a:extLst>
          </p:cNvPr>
          <p:cNvSpPr txBox="1"/>
          <p:nvPr/>
        </p:nvSpPr>
        <p:spPr>
          <a:xfrm>
            <a:off x="1803315" y="30566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85" name="Rectangle 20">
            <a:extLst>
              <a:ext uri="{FF2B5EF4-FFF2-40B4-BE49-F238E27FC236}">
                <a16:creationId xmlns:a16="http://schemas.microsoft.com/office/drawing/2014/main" id="{0421ED81-4F10-C215-1D15-84D2EFA7E19C}"/>
              </a:ext>
            </a:extLst>
          </p:cNvPr>
          <p:cNvSpPr>
            <a:spLocks noChangeArrowheads="1"/>
          </p:cNvSpPr>
          <p:nvPr/>
        </p:nvSpPr>
        <p:spPr bwMode="auto">
          <a:xfrm>
            <a:off x="1995865" y="1781233"/>
            <a:ext cx="314823" cy="419669"/>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86" name="Rectangle 20">
            <a:extLst>
              <a:ext uri="{FF2B5EF4-FFF2-40B4-BE49-F238E27FC236}">
                <a16:creationId xmlns:a16="http://schemas.microsoft.com/office/drawing/2014/main" id="{667983CB-9BEA-78DE-8CA9-576C0359113D}"/>
              </a:ext>
            </a:extLst>
          </p:cNvPr>
          <p:cNvSpPr>
            <a:spLocks noChangeArrowheads="1"/>
          </p:cNvSpPr>
          <p:nvPr/>
        </p:nvSpPr>
        <p:spPr bwMode="auto">
          <a:xfrm>
            <a:off x="2512455" y="1778963"/>
            <a:ext cx="314823" cy="435979"/>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ABR-26</a:t>
            </a:r>
          </a:p>
        </p:txBody>
      </p:sp>
      <p:sp>
        <p:nvSpPr>
          <p:cNvPr id="87" name="Rectangle 20">
            <a:extLst>
              <a:ext uri="{FF2B5EF4-FFF2-40B4-BE49-F238E27FC236}">
                <a16:creationId xmlns:a16="http://schemas.microsoft.com/office/drawing/2014/main" id="{DE6793E5-24E0-4514-D9C6-36CCA3910D01}"/>
              </a:ext>
            </a:extLst>
          </p:cNvPr>
          <p:cNvSpPr>
            <a:spLocks noChangeArrowheads="1"/>
          </p:cNvSpPr>
          <p:nvPr/>
        </p:nvSpPr>
        <p:spPr bwMode="auto">
          <a:xfrm>
            <a:off x="468103" y="2206078"/>
            <a:ext cx="297848" cy="425013"/>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88" name="Rectangle 20">
            <a:extLst>
              <a:ext uri="{FF2B5EF4-FFF2-40B4-BE49-F238E27FC236}">
                <a16:creationId xmlns:a16="http://schemas.microsoft.com/office/drawing/2014/main" id="{A244F7E3-4EAD-5E73-05DE-55DC8ED2A2A2}"/>
              </a:ext>
            </a:extLst>
          </p:cNvPr>
          <p:cNvSpPr>
            <a:spLocks noChangeArrowheads="1"/>
          </p:cNvSpPr>
          <p:nvPr/>
        </p:nvSpPr>
        <p:spPr bwMode="auto">
          <a:xfrm>
            <a:off x="2519095" y="2215310"/>
            <a:ext cx="312967" cy="415781"/>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89" name="Rectangle 20">
            <a:extLst>
              <a:ext uri="{FF2B5EF4-FFF2-40B4-BE49-F238E27FC236}">
                <a16:creationId xmlns:a16="http://schemas.microsoft.com/office/drawing/2014/main" id="{A5980865-1063-873C-B94B-FC14994341DF}"/>
              </a:ext>
            </a:extLst>
          </p:cNvPr>
          <p:cNvSpPr>
            <a:spLocks noChangeArrowheads="1"/>
          </p:cNvSpPr>
          <p:nvPr/>
        </p:nvSpPr>
        <p:spPr bwMode="auto">
          <a:xfrm>
            <a:off x="963060" y="2628765"/>
            <a:ext cx="320724" cy="434237"/>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MAY-26</a:t>
            </a:r>
          </a:p>
        </p:txBody>
      </p:sp>
      <p:sp>
        <p:nvSpPr>
          <p:cNvPr id="90" name="Rectangle 20">
            <a:extLst>
              <a:ext uri="{FF2B5EF4-FFF2-40B4-BE49-F238E27FC236}">
                <a16:creationId xmlns:a16="http://schemas.microsoft.com/office/drawing/2014/main" id="{8558449B-811B-2B24-ADD2-2D4F007DBAA9}"/>
              </a:ext>
            </a:extLst>
          </p:cNvPr>
          <p:cNvSpPr>
            <a:spLocks noChangeArrowheads="1"/>
          </p:cNvSpPr>
          <p:nvPr/>
        </p:nvSpPr>
        <p:spPr bwMode="auto">
          <a:xfrm>
            <a:off x="469907" y="3056115"/>
            <a:ext cx="301018" cy="427079"/>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91" name="Rectangle 20">
            <a:extLst>
              <a:ext uri="{FF2B5EF4-FFF2-40B4-BE49-F238E27FC236}">
                <a16:creationId xmlns:a16="http://schemas.microsoft.com/office/drawing/2014/main" id="{FD295F03-973A-3D65-832F-D13970B8BAEC}"/>
              </a:ext>
            </a:extLst>
          </p:cNvPr>
          <p:cNvSpPr>
            <a:spLocks noChangeArrowheads="1"/>
          </p:cNvSpPr>
          <p:nvPr/>
        </p:nvSpPr>
        <p:spPr bwMode="auto">
          <a:xfrm>
            <a:off x="1485133" y="3058238"/>
            <a:ext cx="314040" cy="213653"/>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95" name="Rectangle 20">
            <a:extLst>
              <a:ext uri="{FF2B5EF4-FFF2-40B4-BE49-F238E27FC236}">
                <a16:creationId xmlns:a16="http://schemas.microsoft.com/office/drawing/2014/main" id="{3FA26EC6-2CF2-E4F9-9490-8554F37AA902}"/>
              </a:ext>
            </a:extLst>
          </p:cNvPr>
          <p:cNvSpPr>
            <a:spLocks noChangeArrowheads="1"/>
          </p:cNvSpPr>
          <p:nvPr/>
        </p:nvSpPr>
        <p:spPr bwMode="auto">
          <a:xfrm>
            <a:off x="1484340" y="3277781"/>
            <a:ext cx="320507" cy="207494"/>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113" name="CuadroTexto 112">
            <a:extLst>
              <a:ext uri="{FF2B5EF4-FFF2-40B4-BE49-F238E27FC236}">
                <a16:creationId xmlns:a16="http://schemas.microsoft.com/office/drawing/2014/main" id="{6C2AE050-D5D7-6D37-520E-5F45C9F77D71}"/>
              </a:ext>
            </a:extLst>
          </p:cNvPr>
          <p:cNvSpPr txBox="1"/>
          <p:nvPr/>
        </p:nvSpPr>
        <p:spPr>
          <a:xfrm>
            <a:off x="1290242" y="2204385"/>
            <a:ext cx="197644" cy="42331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11" name="Rectangle 20">
            <a:extLst>
              <a:ext uri="{FF2B5EF4-FFF2-40B4-BE49-F238E27FC236}">
                <a16:creationId xmlns:a16="http://schemas.microsoft.com/office/drawing/2014/main" id="{E920B704-8256-96A8-549A-1AD54B3BAAC5}"/>
              </a:ext>
            </a:extLst>
          </p:cNvPr>
          <p:cNvSpPr>
            <a:spLocks noChangeArrowheads="1"/>
          </p:cNvSpPr>
          <p:nvPr/>
        </p:nvSpPr>
        <p:spPr bwMode="auto">
          <a:xfrm>
            <a:off x="1481245" y="2207014"/>
            <a:ext cx="317749" cy="421215"/>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OCT-26</a:t>
            </a:r>
          </a:p>
        </p:txBody>
      </p:sp>
      <p:sp>
        <p:nvSpPr>
          <p:cNvPr id="2" name="CuadroTexto 1">
            <a:extLst>
              <a:ext uri="{FF2B5EF4-FFF2-40B4-BE49-F238E27FC236}">
                <a16:creationId xmlns:a16="http://schemas.microsoft.com/office/drawing/2014/main" id="{AA2CAC05-5C14-D986-8CCB-8675F650DC86}"/>
              </a:ext>
            </a:extLst>
          </p:cNvPr>
          <p:cNvSpPr txBox="1"/>
          <p:nvPr/>
        </p:nvSpPr>
        <p:spPr>
          <a:xfrm>
            <a:off x="334563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5" name="CuadroTexto 4">
            <a:extLst>
              <a:ext uri="{FF2B5EF4-FFF2-40B4-BE49-F238E27FC236}">
                <a16:creationId xmlns:a16="http://schemas.microsoft.com/office/drawing/2014/main" id="{89C27F05-61BA-3AC9-5F7B-4DD606830DEC}"/>
              </a:ext>
            </a:extLst>
          </p:cNvPr>
          <p:cNvSpPr txBox="1"/>
          <p:nvPr/>
        </p:nvSpPr>
        <p:spPr>
          <a:xfrm>
            <a:off x="334563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7" name="CuadroTexto 6">
            <a:extLst>
              <a:ext uri="{FF2B5EF4-FFF2-40B4-BE49-F238E27FC236}">
                <a16:creationId xmlns:a16="http://schemas.microsoft.com/office/drawing/2014/main" id="{10C9EA5E-56C8-6669-753F-6A823E9E6A64}"/>
              </a:ext>
            </a:extLst>
          </p:cNvPr>
          <p:cNvSpPr txBox="1"/>
          <p:nvPr/>
        </p:nvSpPr>
        <p:spPr>
          <a:xfrm>
            <a:off x="3345637"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8" name="CuadroTexto 7">
            <a:extLst>
              <a:ext uri="{FF2B5EF4-FFF2-40B4-BE49-F238E27FC236}">
                <a16:creationId xmlns:a16="http://schemas.microsoft.com/office/drawing/2014/main" id="{FFB4788C-B498-F4D7-518F-4355B5DB9A3A}"/>
              </a:ext>
            </a:extLst>
          </p:cNvPr>
          <p:cNvSpPr txBox="1"/>
          <p:nvPr/>
        </p:nvSpPr>
        <p:spPr>
          <a:xfrm>
            <a:off x="3345637"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18" name="CuadroTexto 17">
            <a:extLst>
              <a:ext uri="{FF2B5EF4-FFF2-40B4-BE49-F238E27FC236}">
                <a16:creationId xmlns:a16="http://schemas.microsoft.com/office/drawing/2014/main" id="{58E80DC4-ACE0-2260-C569-F78406D0EEE6}"/>
              </a:ext>
            </a:extLst>
          </p:cNvPr>
          <p:cNvSpPr txBox="1"/>
          <p:nvPr/>
        </p:nvSpPr>
        <p:spPr>
          <a:xfrm>
            <a:off x="253419" y="2624760"/>
            <a:ext cx="506955" cy="442119"/>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20" name="Rectangle 20">
            <a:extLst>
              <a:ext uri="{FF2B5EF4-FFF2-40B4-BE49-F238E27FC236}">
                <a16:creationId xmlns:a16="http://schemas.microsoft.com/office/drawing/2014/main" id="{2F390E5D-0E8C-66D6-77AE-3F1490B272A6}"/>
              </a:ext>
            </a:extLst>
          </p:cNvPr>
          <p:cNvSpPr>
            <a:spLocks noChangeArrowheads="1"/>
          </p:cNvSpPr>
          <p:nvPr/>
        </p:nvSpPr>
        <p:spPr bwMode="auto">
          <a:xfrm>
            <a:off x="968426" y="1343589"/>
            <a:ext cx="312908" cy="432469"/>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22" name="CuadroTexto 21">
            <a:extLst>
              <a:ext uri="{FF2B5EF4-FFF2-40B4-BE49-F238E27FC236}">
                <a16:creationId xmlns:a16="http://schemas.microsoft.com/office/drawing/2014/main" id="{07116368-913A-C6C8-391E-F1E5484B955B}"/>
              </a:ext>
            </a:extLst>
          </p:cNvPr>
          <p:cNvSpPr txBox="1"/>
          <p:nvPr/>
        </p:nvSpPr>
        <p:spPr>
          <a:xfrm>
            <a:off x="772037" y="1343774"/>
            <a:ext cx="197644" cy="43246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a:t>
            </a:r>
          </a:p>
        </p:txBody>
      </p:sp>
      <p:sp>
        <p:nvSpPr>
          <p:cNvPr id="24" name="Rectangle 20">
            <a:extLst>
              <a:ext uri="{FF2B5EF4-FFF2-40B4-BE49-F238E27FC236}">
                <a16:creationId xmlns:a16="http://schemas.microsoft.com/office/drawing/2014/main" id="{25FA2E82-37C4-C750-40A3-A26F04D73412}"/>
              </a:ext>
            </a:extLst>
          </p:cNvPr>
          <p:cNvSpPr>
            <a:spLocks noChangeArrowheads="1"/>
          </p:cNvSpPr>
          <p:nvPr/>
        </p:nvSpPr>
        <p:spPr bwMode="auto">
          <a:xfrm>
            <a:off x="1482807" y="1348979"/>
            <a:ext cx="318573" cy="428181"/>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26" name="CuadroTexto 25">
            <a:extLst>
              <a:ext uri="{FF2B5EF4-FFF2-40B4-BE49-F238E27FC236}">
                <a16:creationId xmlns:a16="http://schemas.microsoft.com/office/drawing/2014/main" id="{69B8C987-DEFC-A907-F076-7D05B799C5F4}"/>
              </a:ext>
            </a:extLst>
          </p:cNvPr>
          <p:cNvSpPr txBox="1"/>
          <p:nvPr/>
        </p:nvSpPr>
        <p:spPr>
          <a:xfrm>
            <a:off x="1282945" y="1341160"/>
            <a:ext cx="197644" cy="4393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a:t>
            </a:r>
          </a:p>
        </p:txBody>
      </p:sp>
      <p:sp>
        <p:nvSpPr>
          <p:cNvPr id="30" name="CuadroTexto 29">
            <a:extLst>
              <a:ext uri="{FF2B5EF4-FFF2-40B4-BE49-F238E27FC236}">
                <a16:creationId xmlns:a16="http://schemas.microsoft.com/office/drawing/2014/main" id="{EF0E58F0-C712-0611-3217-FF5C1BA53E16}"/>
              </a:ext>
            </a:extLst>
          </p:cNvPr>
          <p:cNvSpPr txBox="1"/>
          <p:nvPr/>
        </p:nvSpPr>
        <p:spPr>
          <a:xfrm>
            <a:off x="1804466" y="1778714"/>
            <a:ext cx="197644" cy="4254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31" name="CuadroTexto 30">
            <a:extLst>
              <a:ext uri="{FF2B5EF4-FFF2-40B4-BE49-F238E27FC236}">
                <a16:creationId xmlns:a16="http://schemas.microsoft.com/office/drawing/2014/main" id="{A17CE53B-0ADD-F78E-AEC7-A101A3B0F4C4}"/>
              </a:ext>
            </a:extLst>
          </p:cNvPr>
          <p:cNvSpPr txBox="1"/>
          <p:nvPr/>
        </p:nvSpPr>
        <p:spPr>
          <a:xfrm>
            <a:off x="2315702" y="1776425"/>
            <a:ext cx="197644" cy="43190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11</a:t>
            </a:r>
          </a:p>
        </p:txBody>
      </p:sp>
      <p:sp>
        <p:nvSpPr>
          <p:cNvPr id="32" name="CuadroTexto 31">
            <a:extLst>
              <a:ext uri="{FF2B5EF4-FFF2-40B4-BE49-F238E27FC236}">
                <a16:creationId xmlns:a16="http://schemas.microsoft.com/office/drawing/2014/main" id="{4359A6A6-5C14-F814-1D13-6F917542F31E}"/>
              </a:ext>
            </a:extLst>
          </p:cNvPr>
          <p:cNvSpPr txBox="1"/>
          <p:nvPr/>
        </p:nvSpPr>
        <p:spPr>
          <a:xfrm>
            <a:off x="780408" y="1837101"/>
            <a:ext cx="515143" cy="374869"/>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34" name="CuadroTexto 33">
            <a:extLst>
              <a:ext uri="{FF2B5EF4-FFF2-40B4-BE49-F238E27FC236}">
                <a16:creationId xmlns:a16="http://schemas.microsoft.com/office/drawing/2014/main" id="{EBE0EB0E-AAEA-EAB8-A26E-7E2D22147BFA}"/>
              </a:ext>
            </a:extLst>
          </p:cNvPr>
          <p:cNvSpPr txBox="1"/>
          <p:nvPr/>
        </p:nvSpPr>
        <p:spPr>
          <a:xfrm>
            <a:off x="262915" y="3053532"/>
            <a:ext cx="206979" cy="42764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38" name="CuadroTexto 37">
            <a:extLst>
              <a:ext uri="{FF2B5EF4-FFF2-40B4-BE49-F238E27FC236}">
                <a16:creationId xmlns:a16="http://schemas.microsoft.com/office/drawing/2014/main" id="{5C39B386-2474-528C-1F51-C69EB1418971}"/>
              </a:ext>
            </a:extLst>
          </p:cNvPr>
          <p:cNvSpPr txBox="1"/>
          <p:nvPr/>
        </p:nvSpPr>
        <p:spPr>
          <a:xfrm>
            <a:off x="1282384" y="2634471"/>
            <a:ext cx="510769"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23</a:t>
            </a:r>
          </a:p>
        </p:txBody>
      </p:sp>
      <p:sp>
        <p:nvSpPr>
          <p:cNvPr id="41" name="CuadroTexto 40">
            <a:extLst>
              <a:ext uri="{FF2B5EF4-FFF2-40B4-BE49-F238E27FC236}">
                <a16:creationId xmlns:a16="http://schemas.microsoft.com/office/drawing/2014/main" id="{798E3E67-5A73-12E0-1EE1-FEE6DDD9A92E}"/>
              </a:ext>
            </a:extLst>
          </p:cNvPr>
          <p:cNvSpPr txBox="1"/>
          <p:nvPr/>
        </p:nvSpPr>
        <p:spPr>
          <a:xfrm>
            <a:off x="2317096" y="1354813"/>
            <a:ext cx="515143" cy="431908"/>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42" name="CuadroTexto 41">
            <a:extLst>
              <a:ext uri="{FF2B5EF4-FFF2-40B4-BE49-F238E27FC236}">
                <a16:creationId xmlns:a16="http://schemas.microsoft.com/office/drawing/2014/main" id="{D2025364-0979-BB5A-E80F-F4AE8670FE83}"/>
              </a:ext>
            </a:extLst>
          </p:cNvPr>
          <p:cNvSpPr txBox="1"/>
          <p:nvPr/>
        </p:nvSpPr>
        <p:spPr>
          <a:xfrm>
            <a:off x="261285" y="2208333"/>
            <a:ext cx="203170" cy="42534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107" name="Rectangle 20">
            <a:extLst>
              <a:ext uri="{FF2B5EF4-FFF2-40B4-BE49-F238E27FC236}">
                <a16:creationId xmlns:a16="http://schemas.microsoft.com/office/drawing/2014/main" id="{0709D1A4-7138-21B5-B8CD-E6E3D85CE359}"/>
              </a:ext>
            </a:extLst>
          </p:cNvPr>
          <p:cNvSpPr>
            <a:spLocks noChangeArrowheads="1"/>
          </p:cNvSpPr>
          <p:nvPr/>
        </p:nvSpPr>
        <p:spPr bwMode="auto">
          <a:xfrm>
            <a:off x="1482479" y="1779354"/>
            <a:ext cx="320455" cy="426489"/>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NOV-26</a:t>
            </a:r>
          </a:p>
        </p:txBody>
      </p:sp>
    </p:spTree>
    <p:extLst>
      <p:ext uri="{BB962C8B-B14F-4D97-AF65-F5344CB8AC3E}">
        <p14:creationId xmlns:p14="http://schemas.microsoft.com/office/powerpoint/2010/main" val="3714807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Diciembre</a:t>
            </a:r>
          </a:p>
        </p:txBody>
      </p:sp>
      <p:sp>
        <p:nvSpPr>
          <p:cNvPr id="71" name="Bisel 133">
            <a:hlinkClick r:id="" action="ppaction://noaction"/>
            <a:extLst>
              <a:ext uri="{FF2B5EF4-FFF2-40B4-BE49-F238E27FC236}">
                <a16:creationId xmlns:a16="http://schemas.microsoft.com/office/drawing/2014/main" id="{0EC09921-DF9D-88AA-8570-074C247D718D}"/>
              </a:ext>
            </a:extLst>
          </p:cNvPr>
          <p:cNvSpPr/>
          <p:nvPr/>
        </p:nvSpPr>
        <p:spPr>
          <a:xfrm>
            <a:off x="8271884" y="4185199"/>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DIC</a:t>
            </a:r>
          </a:p>
        </p:txBody>
      </p:sp>
      <p:sp>
        <p:nvSpPr>
          <p:cNvPr id="3" name="Rectángulo redondeado 142">
            <a:extLst>
              <a:ext uri="{FF2B5EF4-FFF2-40B4-BE49-F238E27FC236}">
                <a16:creationId xmlns:a16="http://schemas.microsoft.com/office/drawing/2014/main" id="{24C9FD41-9DCB-722C-F056-9E0E22CE36A8}"/>
              </a:ext>
            </a:extLst>
          </p:cNvPr>
          <p:cNvSpPr/>
          <p:nvPr/>
        </p:nvSpPr>
        <p:spPr>
          <a:xfrm>
            <a:off x="170692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4" name="Rectángulo redondeado 146">
            <a:extLst>
              <a:ext uri="{FF2B5EF4-FFF2-40B4-BE49-F238E27FC236}">
                <a16:creationId xmlns:a16="http://schemas.microsoft.com/office/drawing/2014/main" id="{BF63502F-454C-F650-82C5-57524360B381}"/>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Fin</a:t>
            </a:r>
          </a:p>
        </p:txBody>
      </p:sp>
      <p:sp>
        <p:nvSpPr>
          <p:cNvPr id="5" name="Elipse 4">
            <a:hlinkClick r:id="rId2" action="ppaction://hlinksldjump"/>
            <a:extLst>
              <a:ext uri="{FF2B5EF4-FFF2-40B4-BE49-F238E27FC236}">
                <a16:creationId xmlns:a16="http://schemas.microsoft.com/office/drawing/2014/main" id="{1351D1F7-86A7-9952-7D91-8B3B25D95CE2}"/>
              </a:ext>
            </a:extLst>
          </p:cNvPr>
          <p:cNvSpPr/>
          <p:nvPr/>
        </p:nvSpPr>
        <p:spPr>
          <a:xfrm>
            <a:off x="46663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6" name="Freeform 5">
            <a:hlinkClick r:id="" action="ppaction://noaction"/>
            <a:extLst>
              <a:ext uri="{FF2B5EF4-FFF2-40B4-BE49-F238E27FC236}">
                <a16:creationId xmlns:a16="http://schemas.microsoft.com/office/drawing/2014/main" id="{9B648232-733F-2E68-6236-2D49673B09E0}"/>
              </a:ext>
            </a:extLst>
          </p:cNvPr>
          <p:cNvSpPr>
            <a:spLocks/>
          </p:cNvSpPr>
          <p:nvPr/>
        </p:nvSpPr>
        <p:spPr bwMode="auto">
          <a:xfrm>
            <a:off x="49811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7" name="Elipse 6">
            <a:hlinkClick r:id="" action="ppaction://hlinkshowjump?jump=previousslide"/>
            <a:extLst>
              <a:ext uri="{FF2B5EF4-FFF2-40B4-BE49-F238E27FC236}">
                <a16:creationId xmlns:a16="http://schemas.microsoft.com/office/drawing/2014/main" id="{CC16C56D-FEB9-DB64-3996-47CC96895E4F}"/>
              </a:ext>
            </a:extLst>
          </p:cNvPr>
          <p:cNvSpPr/>
          <p:nvPr/>
        </p:nvSpPr>
        <p:spPr>
          <a:xfrm rot="10800000">
            <a:off x="309775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8" name="Freeform 10">
            <a:extLst>
              <a:ext uri="{FF2B5EF4-FFF2-40B4-BE49-F238E27FC236}">
                <a16:creationId xmlns:a16="http://schemas.microsoft.com/office/drawing/2014/main" id="{599A10AD-DFFC-2BE9-5910-FE7854246BA1}"/>
              </a:ext>
            </a:extLst>
          </p:cNvPr>
          <p:cNvSpPr>
            <a:spLocks/>
          </p:cNvSpPr>
          <p:nvPr/>
        </p:nvSpPr>
        <p:spPr bwMode="auto">
          <a:xfrm>
            <a:off x="312003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9" name="Rectángulo redondeado 8">
            <a:extLst>
              <a:ext uri="{FF2B5EF4-FFF2-40B4-BE49-F238E27FC236}">
                <a16:creationId xmlns:a16="http://schemas.microsoft.com/office/drawing/2014/main" id="{6038BA35-732D-82C4-7E07-230699A52315}"/>
              </a:ext>
            </a:extLst>
          </p:cNvPr>
          <p:cNvSpPr/>
          <p:nvPr/>
        </p:nvSpPr>
        <p:spPr>
          <a:xfrm>
            <a:off x="77313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10" name="Elipse 9">
            <a:hlinkClick r:id="rId3" action="ppaction://hlinksldjump"/>
            <a:extLst>
              <a:ext uri="{FF2B5EF4-FFF2-40B4-BE49-F238E27FC236}">
                <a16:creationId xmlns:a16="http://schemas.microsoft.com/office/drawing/2014/main" id="{57B32238-C3CA-14A6-484D-11E764D188B2}"/>
              </a:ext>
            </a:extLst>
          </p:cNvPr>
          <p:cNvSpPr/>
          <p:nvPr/>
        </p:nvSpPr>
        <p:spPr>
          <a:xfrm>
            <a:off x="140198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1" name="Freeform 5">
            <a:hlinkClick r:id="" action="ppaction://noaction"/>
            <a:extLst>
              <a:ext uri="{FF2B5EF4-FFF2-40B4-BE49-F238E27FC236}">
                <a16:creationId xmlns:a16="http://schemas.microsoft.com/office/drawing/2014/main" id="{8769BDEB-C172-F16D-1BC2-CAE3F2ED7660}"/>
              </a:ext>
            </a:extLst>
          </p:cNvPr>
          <p:cNvSpPr>
            <a:spLocks/>
          </p:cNvSpPr>
          <p:nvPr/>
        </p:nvSpPr>
        <p:spPr bwMode="auto">
          <a:xfrm rot="10800000">
            <a:off x="143346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1" name="Bisel 1">
            <a:hlinkClick r:id="rId4" action="ppaction://hlinksldjump"/>
            <a:extLst>
              <a:ext uri="{FF2B5EF4-FFF2-40B4-BE49-F238E27FC236}">
                <a16:creationId xmlns:a16="http://schemas.microsoft.com/office/drawing/2014/main" id="{055277D1-FA7F-AB78-CE99-265208A9090B}"/>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22" name="Bisel 121">
            <a:hlinkClick r:id="rId5" action="ppaction://hlinksldjump"/>
            <a:extLst>
              <a:ext uri="{FF2B5EF4-FFF2-40B4-BE49-F238E27FC236}">
                <a16:creationId xmlns:a16="http://schemas.microsoft.com/office/drawing/2014/main" id="{4875B385-E370-A92A-4A46-2B329FCE0A0F}"/>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23" name="Bisel 122">
            <a:hlinkClick r:id="rId6" action="ppaction://hlinksldjump"/>
            <a:extLst>
              <a:ext uri="{FF2B5EF4-FFF2-40B4-BE49-F238E27FC236}">
                <a16:creationId xmlns:a16="http://schemas.microsoft.com/office/drawing/2014/main" id="{C0AD16BF-66BA-1A34-5B8C-6C9A8F81D984}"/>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4" name="Bisel 125">
            <a:hlinkClick r:id="rId7" action="ppaction://hlinksldjump"/>
            <a:extLst>
              <a:ext uri="{FF2B5EF4-FFF2-40B4-BE49-F238E27FC236}">
                <a16:creationId xmlns:a16="http://schemas.microsoft.com/office/drawing/2014/main" id="{89F4D55A-1EA9-C0B6-6FC7-0A9801F9FC10}"/>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25" name="Bisel 126">
            <a:hlinkClick r:id="rId8" action="ppaction://hlinksldjump"/>
            <a:extLst>
              <a:ext uri="{FF2B5EF4-FFF2-40B4-BE49-F238E27FC236}">
                <a16:creationId xmlns:a16="http://schemas.microsoft.com/office/drawing/2014/main" id="{79103862-ACDF-2E4F-9667-E1F674866DF4}"/>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26" name="Bisel 127">
            <a:hlinkClick r:id="rId9" action="ppaction://hlinksldjump"/>
            <a:extLst>
              <a:ext uri="{FF2B5EF4-FFF2-40B4-BE49-F238E27FC236}">
                <a16:creationId xmlns:a16="http://schemas.microsoft.com/office/drawing/2014/main" id="{D08F6FBA-494D-1126-A866-A2F369D081F4}"/>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7" name="Bisel 128">
            <a:hlinkClick r:id="rId10" action="ppaction://hlinksldjump"/>
            <a:extLst>
              <a:ext uri="{FF2B5EF4-FFF2-40B4-BE49-F238E27FC236}">
                <a16:creationId xmlns:a16="http://schemas.microsoft.com/office/drawing/2014/main" id="{91B37544-5E8A-3B86-1E33-E4E73CC21FF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8" name="Bisel 129">
            <a:hlinkClick r:id="rId11" action="ppaction://hlinksldjump"/>
            <a:extLst>
              <a:ext uri="{FF2B5EF4-FFF2-40B4-BE49-F238E27FC236}">
                <a16:creationId xmlns:a16="http://schemas.microsoft.com/office/drawing/2014/main" id="{5D4B5C54-4941-2171-6787-AAE93DBE066D}"/>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9" name="Bisel 130">
            <a:hlinkClick r:id="rId12" action="ppaction://hlinksldjump"/>
            <a:extLst>
              <a:ext uri="{FF2B5EF4-FFF2-40B4-BE49-F238E27FC236}">
                <a16:creationId xmlns:a16="http://schemas.microsoft.com/office/drawing/2014/main" id="{726824E4-4E94-BCA9-C19D-96650D47823E}"/>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0" name="Bisel 131">
            <a:hlinkClick r:id="rId13" action="ppaction://hlinksldjump"/>
            <a:extLst>
              <a:ext uri="{FF2B5EF4-FFF2-40B4-BE49-F238E27FC236}">
                <a16:creationId xmlns:a16="http://schemas.microsoft.com/office/drawing/2014/main" id="{EF678A31-16A5-1A2A-F942-72B117DF6857}"/>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1" name="Bisel 132">
            <a:hlinkClick r:id="rId3" action="ppaction://hlinksldjump"/>
            <a:extLst>
              <a:ext uri="{FF2B5EF4-FFF2-40B4-BE49-F238E27FC236}">
                <a16:creationId xmlns:a16="http://schemas.microsoft.com/office/drawing/2014/main" id="{9A76AB40-ED9B-F603-A462-D72860C9B03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20" name="CuadroTexto 19">
            <a:extLst>
              <a:ext uri="{FF2B5EF4-FFF2-40B4-BE49-F238E27FC236}">
                <a16:creationId xmlns:a16="http://schemas.microsoft.com/office/drawing/2014/main" id="{54FEB042-088D-2C95-2D29-7AE75AAD7629}"/>
              </a:ext>
            </a:extLst>
          </p:cNvPr>
          <p:cNvSpPr txBox="1"/>
          <p:nvPr/>
        </p:nvSpPr>
        <p:spPr>
          <a:xfrm>
            <a:off x="1795545" y="13439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32" name="CuadroTexto 31">
            <a:extLst>
              <a:ext uri="{FF2B5EF4-FFF2-40B4-BE49-F238E27FC236}">
                <a16:creationId xmlns:a16="http://schemas.microsoft.com/office/drawing/2014/main" id="{212214AD-93D7-AA56-6BF0-189AA4589DA1}"/>
              </a:ext>
            </a:extLst>
          </p:cNvPr>
          <p:cNvSpPr txBox="1"/>
          <p:nvPr/>
        </p:nvSpPr>
        <p:spPr>
          <a:xfrm>
            <a:off x="1283799"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33" name="CuadroTexto 32">
            <a:extLst>
              <a:ext uri="{FF2B5EF4-FFF2-40B4-BE49-F238E27FC236}">
                <a16:creationId xmlns:a16="http://schemas.microsoft.com/office/drawing/2014/main" id="{0B9E407A-59E0-142C-0E26-4D3ADE76C2F8}"/>
              </a:ext>
            </a:extLst>
          </p:cNvPr>
          <p:cNvSpPr txBox="1"/>
          <p:nvPr/>
        </p:nvSpPr>
        <p:spPr>
          <a:xfrm>
            <a:off x="128040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endParaRPr lang="es-ES" sz="1100" spc="0" dirty="0">
              <a:solidFill>
                <a:schemeClr val="accent1"/>
              </a:solidFill>
              <a:latin typeface="Arial" panose="020B0604020202020204" pitchFamily="34" charset="0"/>
              <a:cs typeface="Arial" panose="020B0604020202020204" pitchFamily="34" charset="0"/>
            </a:endParaRPr>
          </a:p>
        </p:txBody>
      </p:sp>
      <p:sp>
        <p:nvSpPr>
          <p:cNvPr id="40" name="CuadroTexto 39">
            <a:extLst>
              <a:ext uri="{FF2B5EF4-FFF2-40B4-BE49-F238E27FC236}">
                <a16:creationId xmlns:a16="http://schemas.microsoft.com/office/drawing/2014/main" id="{41E3500A-1AA2-A369-F330-B4CD43E88C63}"/>
              </a:ext>
            </a:extLst>
          </p:cNvPr>
          <p:cNvSpPr txBox="1"/>
          <p:nvPr/>
        </p:nvSpPr>
        <p:spPr>
          <a:xfrm>
            <a:off x="769449"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a:t>
            </a:r>
          </a:p>
        </p:txBody>
      </p:sp>
      <p:sp>
        <p:nvSpPr>
          <p:cNvPr id="42" name="CuadroTexto 41">
            <a:extLst>
              <a:ext uri="{FF2B5EF4-FFF2-40B4-BE49-F238E27FC236}">
                <a16:creationId xmlns:a16="http://schemas.microsoft.com/office/drawing/2014/main" id="{CC56D17C-2A5C-669B-7E01-ED3E7036645F}"/>
              </a:ext>
            </a:extLst>
          </p:cNvPr>
          <p:cNvSpPr txBox="1"/>
          <p:nvPr/>
        </p:nvSpPr>
        <p:spPr>
          <a:xfrm>
            <a:off x="1799342" y="1778714"/>
            <a:ext cx="197644" cy="4254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43" name="CuadroTexto 42">
            <a:extLst>
              <a:ext uri="{FF2B5EF4-FFF2-40B4-BE49-F238E27FC236}">
                <a16:creationId xmlns:a16="http://schemas.microsoft.com/office/drawing/2014/main" id="{E69B428B-2304-52CF-1BC5-F5958ED33A41}"/>
              </a:ext>
            </a:extLst>
          </p:cNvPr>
          <p:cNvSpPr txBox="1"/>
          <p:nvPr/>
        </p:nvSpPr>
        <p:spPr>
          <a:xfrm>
            <a:off x="265762" y="2205750"/>
            <a:ext cx="501554"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45" name="CuadroTexto 44">
            <a:extLst>
              <a:ext uri="{FF2B5EF4-FFF2-40B4-BE49-F238E27FC236}">
                <a16:creationId xmlns:a16="http://schemas.microsoft.com/office/drawing/2014/main" id="{8D99BB11-7597-A87D-B089-ABF90FC9A460}"/>
              </a:ext>
            </a:extLst>
          </p:cNvPr>
          <p:cNvSpPr txBox="1"/>
          <p:nvPr/>
        </p:nvSpPr>
        <p:spPr>
          <a:xfrm>
            <a:off x="770003" y="3059611"/>
            <a:ext cx="197644" cy="42984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46" name="CuadroTexto 45">
            <a:extLst>
              <a:ext uri="{FF2B5EF4-FFF2-40B4-BE49-F238E27FC236}">
                <a16:creationId xmlns:a16="http://schemas.microsoft.com/office/drawing/2014/main" id="{F7F619B1-870B-998E-21C3-BE5F5BDFCC25}"/>
              </a:ext>
            </a:extLst>
          </p:cNvPr>
          <p:cNvSpPr txBox="1"/>
          <p:nvPr/>
        </p:nvSpPr>
        <p:spPr>
          <a:xfrm>
            <a:off x="258540" y="2631202"/>
            <a:ext cx="203899" cy="43010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51" name="CuadroTexto 50">
            <a:extLst>
              <a:ext uri="{FF2B5EF4-FFF2-40B4-BE49-F238E27FC236}">
                <a16:creationId xmlns:a16="http://schemas.microsoft.com/office/drawing/2014/main" id="{A220B4CA-61BE-CAFF-11C5-AFAC4C131DB3}"/>
              </a:ext>
            </a:extLst>
          </p:cNvPr>
          <p:cNvSpPr txBox="1"/>
          <p:nvPr/>
        </p:nvSpPr>
        <p:spPr>
          <a:xfrm>
            <a:off x="2309225" y="220129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56" name="Rectangle 20">
            <a:extLst>
              <a:ext uri="{FF2B5EF4-FFF2-40B4-BE49-F238E27FC236}">
                <a16:creationId xmlns:a16="http://schemas.microsoft.com/office/drawing/2014/main" id="{34F5E52B-EFB0-346C-FFFB-969F09F2FD95}"/>
              </a:ext>
            </a:extLst>
          </p:cNvPr>
          <p:cNvSpPr>
            <a:spLocks noChangeArrowheads="1"/>
          </p:cNvSpPr>
          <p:nvPr/>
        </p:nvSpPr>
        <p:spPr bwMode="auto">
          <a:xfrm>
            <a:off x="1479192" y="2204199"/>
            <a:ext cx="317472" cy="220829"/>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AGO-25</a:t>
            </a:r>
          </a:p>
        </p:txBody>
      </p:sp>
      <p:sp>
        <p:nvSpPr>
          <p:cNvPr id="57" name="Rectangle 20">
            <a:extLst>
              <a:ext uri="{FF2B5EF4-FFF2-40B4-BE49-F238E27FC236}">
                <a16:creationId xmlns:a16="http://schemas.microsoft.com/office/drawing/2014/main" id="{F3FC6ADB-9B84-E6E0-5181-D837F0DEC012}"/>
              </a:ext>
            </a:extLst>
          </p:cNvPr>
          <p:cNvSpPr>
            <a:spLocks noChangeArrowheads="1"/>
          </p:cNvSpPr>
          <p:nvPr/>
        </p:nvSpPr>
        <p:spPr bwMode="auto">
          <a:xfrm>
            <a:off x="1999467" y="2206042"/>
            <a:ext cx="313887" cy="422608"/>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AGO-25</a:t>
            </a:r>
          </a:p>
        </p:txBody>
      </p:sp>
      <p:sp>
        <p:nvSpPr>
          <p:cNvPr id="58" name="Rectangle 20">
            <a:extLst>
              <a:ext uri="{FF2B5EF4-FFF2-40B4-BE49-F238E27FC236}">
                <a16:creationId xmlns:a16="http://schemas.microsoft.com/office/drawing/2014/main" id="{0B95FF82-EE72-7C5A-27F5-E1D5C1C37870}"/>
              </a:ext>
            </a:extLst>
          </p:cNvPr>
          <p:cNvSpPr>
            <a:spLocks noChangeArrowheads="1"/>
          </p:cNvSpPr>
          <p:nvPr/>
        </p:nvSpPr>
        <p:spPr bwMode="auto">
          <a:xfrm>
            <a:off x="969922" y="2207339"/>
            <a:ext cx="312894" cy="425634"/>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59" name="Rectangle 20">
            <a:extLst>
              <a:ext uri="{FF2B5EF4-FFF2-40B4-BE49-F238E27FC236}">
                <a16:creationId xmlns:a16="http://schemas.microsoft.com/office/drawing/2014/main" id="{EB734E93-805C-9CE7-1FDF-31C8CBE1878A}"/>
              </a:ext>
            </a:extLst>
          </p:cNvPr>
          <p:cNvSpPr>
            <a:spLocks noChangeArrowheads="1"/>
          </p:cNvSpPr>
          <p:nvPr/>
        </p:nvSpPr>
        <p:spPr bwMode="auto">
          <a:xfrm>
            <a:off x="1478987" y="2421384"/>
            <a:ext cx="313841" cy="207795"/>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61" name="Rectangle 20">
            <a:extLst>
              <a:ext uri="{FF2B5EF4-FFF2-40B4-BE49-F238E27FC236}">
                <a16:creationId xmlns:a16="http://schemas.microsoft.com/office/drawing/2014/main" id="{BC7A2C13-2836-765E-0B20-CEFDAF90B885}"/>
              </a:ext>
            </a:extLst>
          </p:cNvPr>
          <p:cNvSpPr>
            <a:spLocks noChangeArrowheads="1"/>
          </p:cNvSpPr>
          <p:nvPr/>
        </p:nvSpPr>
        <p:spPr bwMode="auto">
          <a:xfrm>
            <a:off x="1484903" y="2636619"/>
            <a:ext cx="317472" cy="198342"/>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AGO-25</a:t>
            </a:r>
          </a:p>
        </p:txBody>
      </p:sp>
      <p:sp>
        <p:nvSpPr>
          <p:cNvPr id="62" name="Rectangle 20">
            <a:extLst>
              <a:ext uri="{FF2B5EF4-FFF2-40B4-BE49-F238E27FC236}">
                <a16:creationId xmlns:a16="http://schemas.microsoft.com/office/drawing/2014/main" id="{2DBB4504-ACCF-63F6-F7DC-6209946A4453}"/>
              </a:ext>
            </a:extLst>
          </p:cNvPr>
          <p:cNvSpPr>
            <a:spLocks noChangeArrowheads="1"/>
          </p:cNvSpPr>
          <p:nvPr/>
        </p:nvSpPr>
        <p:spPr bwMode="auto">
          <a:xfrm>
            <a:off x="1486522" y="2838527"/>
            <a:ext cx="313820" cy="223379"/>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63" name="Rectangle 20">
            <a:extLst>
              <a:ext uri="{FF2B5EF4-FFF2-40B4-BE49-F238E27FC236}">
                <a16:creationId xmlns:a16="http://schemas.microsoft.com/office/drawing/2014/main" id="{023465BA-80DB-726E-1373-B8E54E66053C}"/>
              </a:ext>
            </a:extLst>
          </p:cNvPr>
          <p:cNvSpPr>
            <a:spLocks noChangeArrowheads="1"/>
          </p:cNvSpPr>
          <p:nvPr/>
        </p:nvSpPr>
        <p:spPr bwMode="auto">
          <a:xfrm>
            <a:off x="963612" y="3061633"/>
            <a:ext cx="321036" cy="428625"/>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OCT-25</a:t>
            </a:r>
          </a:p>
        </p:txBody>
      </p:sp>
      <p:sp>
        <p:nvSpPr>
          <p:cNvPr id="68" name="CuadroTexto 67">
            <a:extLst>
              <a:ext uri="{FF2B5EF4-FFF2-40B4-BE49-F238E27FC236}">
                <a16:creationId xmlns:a16="http://schemas.microsoft.com/office/drawing/2014/main" id="{AF435BE8-2377-148E-6DBE-E93ABBE1B397}"/>
              </a:ext>
            </a:extLst>
          </p:cNvPr>
          <p:cNvSpPr txBox="1"/>
          <p:nvPr/>
        </p:nvSpPr>
        <p:spPr>
          <a:xfrm>
            <a:off x="769306" y="2207339"/>
            <a:ext cx="197644" cy="4254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69" name="CuadroTexto 68">
            <a:extLst>
              <a:ext uri="{FF2B5EF4-FFF2-40B4-BE49-F238E27FC236}">
                <a16:creationId xmlns:a16="http://schemas.microsoft.com/office/drawing/2014/main" id="{47B924DE-8CE7-09AD-2593-04ACAE808267}"/>
              </a:ext>
            </a:extLst>
          </p:cNvPr>
          <p:cNvSpPr txBox="1"/>
          <p:nvPr/>
        </p:nvSpPr>
        <p:spPr>
          <a:xfrm>
            <a:off x="1286373" y="2207339"/>
            <a:ext cx="197644" cy="4254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72" name="CuadroTexto 71">
            <a:extLst>
              <a:ext uri="{FF2B5EF4-FFF2-40B4-BE49-F238E27FC236}">
                <a16:creationId xmlns:a16="http://schemas.microsoft.com/office/drawing/2014/main" id="{BFD2B7A9-FCE7-B5EE-8A59-52C27E7205FA}"/>
              </a:ext>
            </a:extLst>
          </p:cNvPr>
          <p:cNvSpPr txBox="1"/>
          <p:nvPr/>
        </p:nvSpPr>
        <p:spPr>
          <a:xfrm>
            <a:off x="1297571" y="30615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73" name="CuadroTexto 72">
            <a:extLst>
              <a:ext uri="{FF2B5EF4-FFF2-40B4-BE49-F238E27FC236}">
                <a16:creationId xmlns:a16="http://schemas.microsoft.com/office/drawing/2014/main" id="{30EA67CF-C5EB-A741-F5E7-D324781FA9D1}"/>
              </a:ext>
            </a:extLst>
          </p:cNvPr>
          <p:cNvSpPr txBox="1"/>
          <p:nvPr/>
        </p:nvSpPr>
        <p:spPr>
          <a:xfrm>
            <a:off x="2316245" y="13407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12" name="CuadroTexto 11">
            <a:extLst>
              <a:ext uri="{FF2B5EF4-FFF2-40B4-BE49-F238E27FC236}">
                <a16:creationId xmlns:a16="http://schemas.microsoft.com/office/drawing/2014/main" id="{57F084C4-A05E-A0C0-CD2A-C333C7DB6388}"/>
              </a:ext>
            </a:extLst>
          </p:cNvPr>
          <p:cNvSpPr txBox="1"/>
          <p:nvPr/>
        </p:nvSpPr>
        <p:spPr>
          <a:xfrm>
            <a:off x="2830482"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13" name="CuadroTexto 12">
            <a:extLst>
              <a:ext uri="{FF2B5EF4-FFF2-40B4-BE49-F238E27FC236}">
                <a16:creationId xmlns:a16="http://schemas.microsoft.com/office/drawing/2014/main" id="{2E8D28BC-A916-4174-BCAF-5D83B3820EEF}"/>
              </a:ext>
            </a:extLst>
          </p:cNvPr>
          <p:cNvSpPr txBox="1"/>
          <p:nvPr/>
        </p:nvSpPr>
        <p:spPr>
          <a:xfrm>
            <a:off x="283048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14" name="CuadroTexto 13">
            <a:extLst>
              <a:ext uri="{FF2B5EF4-FFF2-40B4-BE49-F238E27FC236}">
                <a16:creationId xmlns:a16="http://schemas.microsoft.com/office/drawing/2014/main" id="{C23FC4B0-14D7-A86A-B9EA-76B21BE02759}"/>
              </a:ext>
            </a:extLst>
          </p:cNvPr>
          <p:cNvSpPr txBox="1"/>
          <p:nvPr/>
        </p:nvSpPr>
        <p:spPr>
          <a:xfrm>
            <a:off x="2830482"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15" name="CuadroTexto 14">
            <a:extLst>
              <a:ext uri="{FF2B5EF4-FFF2-40B4-BE49-F238E27FC236}">
                <a16:creationId xmlns:a16="http://schemas.microsoft.com/office/drawing/2014/main" id="{8A5469BB-BEFC-A6FF-3D33-E1C8B8CD5CED}"/>
              </a:ext>
            </a:extLst>
          </p:cNvPr>
          <p:cNvSpPr txBox="1"/>
          <p:nvPr/>
        </p:nvSpPr>
        <p:spPr>
          <a:xfrm>
            <a:off x="261715" y="177632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7</a:t>
            </a:r>
          </a:p>
        </p:txBody>
      </p:sp>
      <p:sp>
        <p:nvSpPr>
          <p:cNvPr id="16" name="CuadroTexto 15">
            <a:extLst>
              <a:ext uri="{FF2B5EF4-FFF2-40B4-BE49-F238E27FC236}">
                <a16:creationId xmlns:a16="http://schemas.microsoft.com/office/drawing/2014/main" id="{FE07F4C0-E45E-7895-E840-033300D17A4D}"/>
              </a:ext>
            </a:extLst>
          </p:cNvPr>
          <p:cNvSpPr txBox="1"/>
          <p:nvPr/>
        </p:nvSpPr>
        <p:spPr>
          <a:xfrm>
            <a:off x="2302931"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17" name="CuadroTexto 16">
            <a:extLst>
              <a:ext uri="{FF2B5EF4-FFF2-40B4-BE49-F238E27FC236}">
                <a16:creationId xmlns:a16="http://schemas.microsoft.com/office/drawing/2014/main" id="{58A6ABF8-2192-E948-174D-F14BC7007A6A}"/>
              </a:ext>
            </a:extLst>
          </p:cNvPr>
          <p:cNvSpPr txBox="1"/>
          <p:nvPr/>
        </p:nvSpPr>
        <p:spPr>
          <a:xfrm>
            <a:off x="1791756" y="26343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24</a:t>
            </a:r>
          </a:p>
        </p:txBody>
      </p:sp>
      <p:sp>
        <p:nvSpPr>
          <p:cNvPr id="18" name="CuadroTexto 17">
            <a:extLst>
              <a:ext uri="{FF2B5EF4-FFF2-40B4-BE49-F238E27FC236}">
                <a16:creationId xmlns:a16="http://schemas.microsoft.com/office/drawing/2014/main" id="{A044E81A-EF17-8C87-3B86-2C8570A5E596}"/>
              </a:ext>
            </a:extLst>
          </p:cNvPr>
          <p:cNvSpPr txBox="1"/>
          <p:nvPr/>
        </p:nvSpPr>
        <p:spPr>
          <a:xfrm>
            <a:off x="2830482" y="2631202"/>
            <a:ext cx="520259"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53" name="CuadroTexto 52">
            <a:extLst>
              <a:ext uri="{FF2B5EF4-FFF2-40B4-BE49-F238E27FC236}">
                <a16:creationId xmlns:a16="http://schemas.microsoft.com/office/drawing/2014/main" id="{925C5119-BEBF-9E82-9853-8837864D596A}"/>
              </a:ext>
            </a:extLst>
          </p:cNvPr>
          <p:cNvSpPr txBox="1"/>
          <p:nvPr/>
        </p:nvSpPr>
        <p:spPr>
          <a:xfrm>
            <a:off x="1803315" y="30566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31</a:t>
            </a:r>
          </a:p>
        </p:txBody>
      </p:sp>
      <p:sp>
        <p:nvSpPr>
          <p:cNvPr id="54" name="CuadroTexto 53">
            <a:extLst>
              <a:ext uri="{FF2B5EF4-FFF2-40B4-BE49-F238E27FC236}">
                <a16:creationId xmlns:a16="http://schemas.microsoft.com/office/drawing/2014/main" id="{CE60A02D-84C3-ABC6-4B4C-A7EC624D7083}"/>
              </a:ext>
            </a:extLst>
          </p:cNvPr>
          <p:cNvSpPr txBox="1"/>
          <p:nvPr/>
        </p:nvSpPr>
        <p:spPr>
          <a:xfrm>
            <a:off x="334563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60" name="CuadroTexto 59">
            <a:extLst>
              <a:ext uri="{FF2B5EF4-FFF2-40B4-BE49-F238E27FC236}">
                <a16:creationId xmlns:a16="http://schemas.microsoft.com/office/drawing/2014/main" id="{68EA75A4-DFA2-9786-CCCC-E0B3EF4C94F4}"/>
              </a:ext>
            </a:extLst>
          </p:cNvPr>
          <p:cNvSpPr txBox="1"/>
          <p:nvPr/>
        </p:nvSpPr>
        <p:spPr>
          <a:xfrm>
            <a:off x="3345637"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13</a:t>
            </a:r>
          </a:p>
        </p:txBody>
      </p:sp>
      <p:sp>
        <p:nvSpPr>
          <p:cNvPr id="74" name="CuadroTexto 73">
            <a:extLst>
              <a:ext uri="{FF2B5EF4-FFF2-40B4-BE49-F238E27FC236}">
                <a16:creationId xmlns:a16="http://schemas.microsoft.com/office/drawing/2014/main" id="{97C79FED-7D63-0C58-0A34-205C9B571D77}"/>
              </a:ext>
            </a:extLst>
          </p:cNvPr>
          <p:cNvSpPr txBox="1"/>
          <p:nvPr/>
        </p:nvSpPr>
        <p:spPr>
          <a:xfrm>
            <a:off x="3345637" y="26312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27</a:t>
            </a:r>
          </a:p>
        </p:txBody>
      </p:sp>
      <p:sp>
        <p:nvSpPr>
          <p:cNvPr id="75" name="CuadroTexto 74">
            <a:extLst>
              <a:ext uri="{FF2B5EF4-FFF2-40B4-BE49-F238E27FC236}">
                <a16:creationId xmlns:a16="http://schemas.microsoft.com/office/drawing/2014/main" id="{194AD4D1-4CBA-41D1-8E76-7077F0E39CA0}"/>
              </a:ext>
            </a:extLst>
          </p:cNvPr>
          <p:cNvSpPr txBox="1"/>
          <p:nvPr/>
        </p:nvSpPr>
        <p:spPr>
          <a:xfrm>
            <a:off x="766710" y="178635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76" name="CuadroTexto 75">
            <a:extLst>
              <a:ext uri="{FF2B5EF4-FFF2-40B4-BE49-F238E27FC236}">
                <a16:creationId xmlns:a16="http://schemas.microsoft.com/office/drawing/2014/main" id="{0E409AF6-4905-3B78-2133-F004E8C4C458}"/>
              </a:ext>
            </a:extLst>
          </p:cNvPr>
          <p:cNvSpPr txBox="1"/>
          <p:nvPr/>
        </p:nvSpPr>
        <p:spPr>
          <a:xfrm>
            <a:off x="259427" y="30615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28</a:t>
            </a:r>
          </a:p>
        </p:txBody>
      </p:sp>
      <p:sp>
        <p:nvSpPr>
          <p:cNvPr id="77" name="CuadroTexto 76">
            <a:extLst>
              <a:ext uri="{FF2B5EF4-FFF2-40B4-BE49-F238E27FC236}">
                <a16:creationId xmlns:a16="http://schemas.microsoft.com/office/drawing/2014/main" id="{6355E807-D9E7-0B40-2F38-DD185A9B3AC3}"/>
              </a:ext>
            </a:extLst>
          </p:cNvPr>
          <p:cNvSpPr txBox="1"/>
          <p:nvPr/>
        </p:nvSpPr>
        <p:spPr>
          <a:xfrm>
            <a:off x="3341759" y="2202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20</a:t>
            </a:r>
          </a:p>
        </p:txBody>
      </p:sp>
      <p:sp>
        <p:nvSpPr>
          <p:cNvPr id="79" name="CuadroTexto 78">
            <a:extLst>
              <a:ext uri="{FF2B5EF4-FFF2-40B4-BE49-F238E27FC236}">
                <a16:creationId xmlns:a16="http://schemas.microsoft.com/office/drawing/2014/main" id="{01BB42AC-B1E6-2DD8-9A46-A9B1B756B704}"/>
              </a:ext>
            </a:extLst>
          </p:cNvPr>
          <p:cNvSpPr txBox="1"/>
          <p:nvPr/>
        </p:nvSpPr>
        <p:spPr>
          <a:xfrm>
            <a:off x="1289243" y="1781121"/>
            <a:ext cx="506302"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80" name="CuadroTexto 79">
            <a:extLst>
              <a:ext uri="{FF2B5EF4-FFF2-40B4-BE49-F238E27FC236}">
                <a16:creationId xmlns:a16="http://schemas.microsoft.com/office/drawing/2014/main" id="{8F50F561-71F6-91CC-82EE-6B5913B8870D}"/>
              </a:ext>
            </a:extLst>
          </p:cNvPr>
          <p:cNvSpPr txBox="1"/>
          <p:nvPr/>
        </p:nvSpPr>
        <p:spPr>
          <a:xfrm>
            <a:off x="1799342" y="2206417"/>
            <a:ext cx="197644" cy="42548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81" name="CuadroTexto 80">
            <a:extLst>
              <a:ext uri="{FF2B5EF4-FFF2-40B4-BE49-F238E27FC236}">
                <a16:creationId xmlns:a16="http://schemas.microsoft.com/office/drawing/2014/main" id="{9AE1E33C-E85F-4B4D-31E7-034553C26520}"/>
              </a:ext>
            </a:extLst>
          </p:cNvPr>
          <p:cNvSpPr txBox="1"/>
          <p:nvPr/>
        </p:nvSpPr>
        <p:spPr>
          <a:xfrm>
            <a:off x="1285199" y="2629614"/>
            <a:ext cx="197644" cy="43183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82" name="CuadroTexto 81">
            <a:extLst>
              <a:ext uri="{FF2B5EF4-FFF2-40B4-BE49-F238E27FC236}">
                <a16:creationId xmlns:a16="http://schemas.microsoft.com/office/drawing/2014/main" id="{551F0C0B-DF1B-36CF-B5CB-1588593F0BCA}"/>
              </a:ext>
            </a:extLst>
          </p:cNvPr>
          <p:cNvSpPr txBox="1"/>
          <p:nvPr/>
        </p:nvSpPr>
        <p:spPr>
          <a:xfrm>
            <a:off x="770704" y="263389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22</a:t>
            </a:r>
          </a:p>
        </p:txBody>
      </p:sp>
      <p:sp>
        <p:nvSpPr>
          <p:cNvPr id="83" name="CuadroTexto 82">
            <a:extLst>
              <a:ext uri="{FF2B5EF4-FFF2-40B4-BE49-F238E27FC236}">
                <a16:creationId xmlns:a16="http://schemas.microsoft.com/office/drawing/2014/main" id="{9C822AFF-8E8A-1DA6-4E17-7C40B799F07D}"/>
              </a:ext>
            </a:extLst>
          </p:cNvPr>
          <p:cNvSpPr txBox="1"/>
          <p:nvPr/>
        </p:nvSpPr>
        <p:spPr>
          <a:xfrm>
            <a:off x="2316245" y="17808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19" name="Rectangle 20">
            <a:extLst>
              <a:ext uri="{FF2B5EF4-FFF2-40B4-BE49-F238E27FC236}">
                <a16:creationId xmlns:a16="http://schemas.microsoft.com/office/drawing/2014/main" id="{39E90867-716F-4864-E3A8-5E2A528EDDDF}"/>
              </a:ext>
            </a:extLst>
          </p:cNvPr>
          <p:cNvSpPr>
            <a:spLocks noChangeArrowheads="1"/>
          </p:cNvSpPr>
          <p:nvPr/>
        </p:nvSpPr>
        <p:spPr bwMode="auto">
          <a:xfrm>
            <a:off x="459175" y="2634702"/>
            <a:ext cx="311433" cy="428336"/>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JUN-25</a:t>
            </a:r>
          </a:p>
        </p:txBody>
      </p:sp>
      <p:sp>
        <p:nvSpPr>
          <p:cNvPr id="55" name="Rectangle 20">
            <a:extLst>
              <a:ext uri="{FF2B5EF4-FFF2-40B4-BE49-F238E27FC236}">
                <a16:creationId xmlns:a16="http://schemas.microsoft.com/office/drawing/2014/main" id="{4E629EF7-729B-4752-2820-E3723587B78D}"/>
              </a:ext>
            </a:extLst>
          </p:cNvPr>
          <p:cNvSpPr>
            <a:spLocks noChangeArrowheads="1"/>
          </p:cNvSpPr>
          <p:nvPr/>
        </p:nvSpPr>
        <p:spPr bwMode="auto">
          <a:xfrm>
            <a:off x="1997240" y="1778530"/>
            <a:ext cx="317472" cy="422608"/>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JUL-25</a:t>
            </a:r>
          </a:p>
        </p:txBody>
      </p:sp>
    </p:spTree>
    <p:extLst>
      <p:ext uri="{BB962C8B-B14F-4D97-AF65-F5344CB8AC3E}">
        <p14:creationId xmlns:p14="http://schemas.microsoft.com/office/powerpoint/2010/main" val="237997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Imagen de la pantalla de un celular con letras&#10;&#10;Descripción generada automáticamente con confianza baja">
            <a:extLst>
              <a:ext uri="{FF2B5EF4-FFF2-40B4-BE49-F238E27FC236}">
                <a16:creationId xmlns:a16="http://schemas.microsoft.com/office/drawing/2014/main" id="{7E7D1081-4A7E-461B-B036-5E09E6293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6740" y="1307301"/>
            <a:ext cx="4190586" cy="2749238"/>
          </a:xfrm>
          <a:prstGeom prst="rect">
            <a:avLst/>
          </a:prstGeom>
        </p:spPr>
      </p:pic>
      <p:sp>
        <p:nvSpPr>
          <p:cNvPr id="87" name="Rectángulo: esquinas redondeadas 86">
            <a:extLst>
              <a:ext uri="{FF2B5EF4-FFF2-40B4-BE49-F238E27FC236}">
                <a16:creationId xmlns:a16="http://schemas.microsoft.com/office/drawing/2014/main" id="{F9CD03D7-DF89-4D4E-9F2F-920FD03479DC}"/>
              </a:ext>
            </a:extLst>
          </p:cNvPr>
          <p:cNvSpPr/>
          <p:nvPr/>
        </p:nvSpPr>
        <p:spPr>
          <a:xfrm>
            <a:off x="-1616656" y="1369540"/>
            <a:ext cx="3455188" cy="261421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CuadroTexto 3">
            <a:extLst>
              <a:ext uri="{FF2B5EF4-FFF2-40B4-BE49-F238E27FC236}">
                <a16:creationId xmlns:a16="http://schemas.microsoft.com/office/drawing/2014/main" id="{96FD5C2F-3BBC-1BF8-E643-2809514F9BCF}"/>
              </a:ext>
            </a:extLst>
          </p:cNvPr>
          <p:cNvSpPr txBox="1"/>
          <p:nvPr/>
        </p:nvSpPr>
        <p:spPr>
          <a:xfrm>
            <a:off x="976170" y="216051"/>
            <a:ext cx="2597388" cy="276999"/>
          </a:xfrm>
          <a:prstGeom prst="rect">
            <a:avLst/>
          </a:prstGeom>
          <a:noFill/>
        </p:spPr>
        <p:txBody>
          <a:bodyPr wrap="square" lIns="0" tIns="0" rIns="0" bIns="0" rtlCol="0">
            <a:spAutoFit/>
          </a:bodyPr>
          <a:lstStyle/>
          <a:p>
            <a:r>
              <a:rPr lang="es-ES" sz="1800" spc="30" dirty="0">
                <a:solidFill>
                  <a:schemeClr val="accent2"/>
                </a:solidFill>
                <a:latin typeface="Documan" pitchFamily="50" charset="0"/>
                <a:cs typeface="Documan" pitchFamily="50" charset="0"/>
              </a:rPr>
              <a:t>Calendario 2026</a:t>
            </a:r>
          </a:p>
        </p:txBody>
      </p:sp>
      <p:sp>
        <p:nvSpPr>
          <p:cNvPr id="6" name="CuadroTexto 5">
            <a:extLst>
              <a:ext uri="{FF2B5EF4-FFF2-40B4-BE49-F238E27FC236}">
                <a16:creationId xmlns:a16="http://schemas.microsoft.com/office/drawing/2014/main" id="{9AE94377-C4C8-2ED4-3ADC-0FF70308A022}"/>
              </a:ext>
            </a:extLst>
          </p:cNvPr>
          <p:cNvSpPr txBox="1"/>
          <p:nvPr/>
        </p:nvSpPr>
        <p:spPr>
          <a:xfrm>
            <a:off x="906119" y="549548"/>
            <a:ext cx="4768171" cy="205184"/>
          </a:xfrm>
          <a:prstGeom prst="rect">
            <a:avLst/>
          </a:prstGeom>
          <a:noFill/>
        </p:spPr>
        <p:txBody>
          <a:bodyPr wrap="square" lIns="0" tIns="0" rIns="0" bIns="0" rtlCol="0">
            <a:spAutoFit/>
          </a:bodyPr>
          <a:lstStyle/>
          <a:p>
            <a:pPr algn="ctr">
              <a:lnSpc>
                <a:spcPts val="1600"/>
              </a:lnSpc>
              <a:spcBef>
                <a:spcPts val="200"/>
              </a:spcBef>
            </a:pPr>
            <a:r>
              <a:rPr lang="es-ES" sz="1800" spc="30" dirty="0">
                <a:solidFill>
                  <a:schemeClr val="accent2"/>
                </a:solidFill>
                <a:latin typeface="Documan" pitchFamily="50" charset="0"/>
                <a:cs typeface="Documan" pitchFamily="50" charset="0"/>
              </a:rPr>
              <a:t>Publicaciones en el Sistema de Medidas</a:t>
            </a:r>
          </a:p>
        </p:txBody>
      </p:sp>
      <p:pic>
        <p:nvPicPr>
          <p:cNvPr id="9" name="Imagen 8">
            <a:extLst>
              <a:ext uri="{FF2B5EF4-FFF2-40B4-BE49-F238E27FC236}">
                <a16:creationId xmlns:a16="http://schemas.microsoft.com/office/drawing/2014/main" id="{B9718366-C5B6-0EAB-1F0E-8ADA6EE05CCE}"/>
              </a:ext>
            </a:extLst>
          </p:cNvPr>
          <p:cNvPicPr>
            <a:picLocks noChangeAspect="1"/>
          </p:cNvPicPr>
          <p:nvPr/>
        </p:nvPicPr>
        <p:blipFill>
          <a:blip r:embed="rId4"/>
          <a:stretch>
            <a:fillRect/>
          </a:stretch>
        </p:blipFill>
        <p:spPr>
          <a:xfrm>
            <a:off x="7316320" y="235259"/>
            <a:ext cx="1049962" cy="495815"/>
          </a:xfrm>
          <a:prstGeom prst="rect">
            <a:avLst/>
          </a:prstGeom>
        </p:spPr>
      </p:pic>
      <p:sp>
        <p:nvSpPr>
          <p:cNvPr id="10" name="Rectángulo: esquinas redondeadas 9">
            <a:extLst>
              <a:ext uri="{FF2B5EF4-FFF2-40B4-BE49-F238E27FC236}">
                <a16:creationId xmlns:a16="http://schemas.microsoft.com/office/drawing/2014/main" id="{72527EB9-385F-38F0-DD0C-B100A59EC745}"/>
              </a:ext>
            </a:extLst>
          </p:cNvPr>
          <p:cNvSpPr/>
          <p:nvPr/>
        </p:nvSpPr>
        <p:spPr>
          <a:xfrm>
            <a:off x="-275126" y="230102"/>
            <a:ext cx="772128" cy="288000"/>
          </a:xfrm>
          <a:prstGeom prst="roundRect">
            <a:avLst>
              <a:gd name="adj" fmla="val 50000"/>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1" name="Rectángulo: esquinas redondeadas 10">
            <a:extLst>
              <a:ext uri="{FF2B5EF4-FFF2-40B4-BE49-F238E27FC236}">
                <a16:creationId xmlns:a16="http://schemas.microsoft.com/office/drawing/2014/main" id="{911A747D-4EC2-BD08-E98A-D7FD0BA8A4A4}"/>
              </a:ext>
            </a:extLst>
          </p:cNvPr>
          <p:cNvSpPr>
            <a:spLocks noChangeAspect="1"/>
          </p:cNvSpPr>
          <p:nvPr/>
        </p:nvSpPr>
        <p:spPr>
          <a:xfrm>
            <a:off x="209002" y="229926"/>
            <a:ext cx="288000" cy="288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2" name="Rectángulo: esquinas redondeadas 11">
            <a:extLst>
              <a:ext uri="{FF2B5EF4-FFF2-40B4-BE49-F238E27FC236}">
                <a16:creationId xmlns:a16="http://schemas.microsoft.com/office/drawing/2014/main" id="{CB33FC0F-B7FE-7071-4942-4051BE85710F}"/>
              </a:ext>
            </a:extLst>
          </p:cNvPr>
          <p:cNvSpPr>
            <a:spLocks noChangeAspect="1"/>
          </p:cNvSpPr>
          <p:nvPr/>
        </p:nvSpPr>
        <p:spPr>
          <a:xfrm>
            <a:off x="543289" y="229926"/>
            <a:ext cx="288000" cy="288000"/>
          </a:xfrm>
          <a:prstGeom prst="roundRect">
            <a:avLst>
              <a:gd name="adj" fmla="val 5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es-ES" sz="2489"/>
          </a:p>
        </p:txBody>
      </p:sp>
      <p:sp>
        <p:nvSpPr>
          <p:cNvPr id="14" name="Rectángulo: esquinas redondeadas 13">
            <a:extLst>
              <a:ext uri="{FF2B5EF4-FFF2-40B4-BE49-F238E27FC236}">
                <a16:creationId xmlns:a16="http://schemas.microsoft.com/office/drawing/2014/main" id="{BB8E0FE8-9AD4-B548-2344-0E320353CEE2}"/>
              </a:ext>
            </a:extLst>
          </p:cNvPr>
          <p:cNvSpPr/>
          <p:nvPr/>
        </p:nvSpPr>
        <p:spPr>
          <a:xfrm>
            <a:off x="1996719" y="1374813"/>
            <a:ext cx="2645481" cy="261421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7" name="CuadroTexto 146"/>
          <p:cNvSpPr txBox="1"/>
          <p:nvPr/>
        </p:nvSpPr>
        <p:spPr>
          <a:xfrm>
            <a:off x="2596683" y="3038715"/>
            <a:ext cx="1637367" cy="323165"/>
          </a:xfrm>
          <a:prstGeom prst="rect">
            <a:avLst/>
          </a:prstGeom>
          <a:noFill/>
        </p:spPr>
        <p:txBody>
          <a:bodyPr wrap="square" lIns="0" tIns="0" rIns="0" bIns="0" rtlCol="0">
            <a:spAutoFit/>
          </a:bodyPr>
          <a:lstStyle/>
          <a:p>
            <a:r>
              <a:rPr lang="es-ES" sz="900" dirty="0">
                <a:solidFill>
                  <a:schemeClr val="bg1"/>
                </a:solidFill>
                <a:latin typeface="Arial" panose="020B0604020202020204" pitchFamily="34" charset="0"/>
                <a:cs typeface="Arial" panose="020B0604020202020204" pitchFamily="34" charset="0"/>
              </a:rPr>
              <a:t>Asómate a nuestra web</a:t>
            </a:r>
          </a:p>
          <a:p>
            <a:r>
              <a:rPr lang="es-ES" sz="1200" dirty="0">
                <a:solidFill>
                  <a:schemeClr val="bg1"/>
                </a:solidFill>
                <a:latin typeface="Arial" panose="020B0604020202020204" pitchFamily="34" charset="0"/>
                <a:cs typeface="Arial" panose="020B0604020202020204" pitchFamily="34" charset="0"/>
              </a:rPr>
              <a:t>www.ree.es/es/clientes</a:t>
            </a:r>
          </a:p>
        </p:txBody>
      </p:sp>
      <p:pic>
        <p:nvPicPr>
          <p:cNvPr id="2" name="Gráfico 1">
            <a:extLst>
              <a:ext uri="{FF2B5EF4-FFF2-40B4-BE49-F238E27FC236}">
                <a16:creationId xmlns:a16="http://schemas.microsoft.com/office/drawing/2014/main" id="{C491B3CF-26DA-4557-BADF-AE7BBDF276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96683" y="2056975"/>
            <a:ext cx="865379" cy="865379"/>
          </a:xfrm>
          <a:prstGeom prst="rect">
            <a:avLst/>
          </a:prstGeom>
        </p:spPr>
      </p:pic>
      <p:sp>
        <p:nvSpPr>
          <p:cNvPr id="15" name="Rectángulo redondeado 146">
            <a:extLst>
              <a:ext uri="{FF2B5EF4-FFF2-40B4-BE49-F238E27FC236}">
                <a16:creationId xmlns:a16="http://schemas.microsoft.com/office/drawing/2014/main" id="{501D2654-60E9-635B-AA2F-2CE2C679D90E}"/>
              </a:ext>
            </a:extLst>
          </p:cNvPr>
          <p:cNvSpPr/>
          <p:nvPr/>
        </p:nvSpPr>
        <p:spPr>
          <a:xfrm>
            <a:off x="7887016" y="4226363"/>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Inicio</a:t>
            </a:r>
          </a:p>
        </p:txBody>
      </p:sp>
      <p:grpSp>
        <p:nvGrpSpPr>
          <p:cNvPr id="16" name="Grupo 15">
            <a:extLst>
              <a:ext uri="{FF2B5EF4-FFF2-40B4-BE49-F238E27FC236}">
                <a16:creationId xmlns:a16="http://schemas.microsoft.com/office/drawing/2014/main" id="{8166C1B6-47C6-52A9-1C1D-146580FFDB9E}"/>
              </a:ext>
            </a:extLst>
          </p:cNvPr>
          <p:cNvGrpSpPr/>
          <p:nvPr/>
        </p:nvGrpSpPr>
        <p:grpSpPr>
          <a:xfrm rot="10800000">
            <a:off x="8218390" y="4254405"/>
            <a:ext cx="151410" cy="151410"/>
            <a:chOff x="982195" y="4114645"/>
            <a:chExt cx="219600" cy="219600"/>
          </a:xfrm>
        </p:grpSpPr>
        <p:sp>
          <p:nvSpPr>
            <p:cNvPr id="17" name="Elipse 16">
              <a:hlinkClick r:id="" action="ppaction://noaction"/>
              <a:extLst>
                <a:ext uri="{FF2B5EF4-FFF2-40B4-BE49-F238E27FC236}">
                  <a16:creationId xmlns:a16="http://schemas.microsoft.com/office/drawing/2014/main" id="{302826C8-8AF2-52C4-E5D5-2E3DF4A16A61}"/>
                </a:ext>
              </a:extLst>
            </p:cNvPr>
            <p:cNvSpPr/>
            <p:nvPr/>
          </p:nvSpPr>
          <p:spPr>
            <a:xfrm>
              <a:off x="982195" y="4114645"/>
              <a:ext cx="219600" cy="2196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5">
              <a:hlinkClick r:id="" action="ppaction://noaction"/>
              <a:extLst>
                <a:ext uri="{FF2B5EF4-FFF2-40B4-BE49-F238E27FC236}">
                  <a16:creationId xmlns:a16="http://schemas.microsoft.com/office/drawing/2014/main" id="{E8DF019B-AEA7-82CF-F95C-22D1D5E1358F}"/>
                </a:ext>
              </a:extLst>
            </p:cNvPr>
            <p:cNvSpPr>
              <a:spLocks/>
            </p:cNvSpPr>
            <p:nvPr/>
          </p:nvSpPr>
          <p:spPr bwMode="auto">
            <a:xfrm>
              <a:off x="1027857" y="4165254"/>
              <a:ext cx="133349" cy="11838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96297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ángulo redondeado 142">
            <a:extLst>
              <a:ext uri="{FF2B5EF4-FFF2-40B4-BE49-F238E27FC236}">
                <a16:creationId xmlns:a16="http://schemas.microsoft.com/office/drawing/2014/main" id="{B6911193-7A07-41D8-9D20-2E09D46E60C8}"/>
              </a:ext>
            </a:extLst>
          </p:cNvPr>
          <p:cNvSpPr/>
          <p:nvPr/>
        </p:nvSpPr>
        <p:spPr>
          <a:xfrm>
            <a:off x="2240064"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M1,Intermedio, PROV y DEF</a:t>
            </a:r>
          </a:p>
        </p:txBody>
      </p:sp>
      <p:sp>
        <p:nvSpPr>
          <p:cNvPr id="117" name="Rectangle 20">
            <a:extLst>
              <a:ext uri="{FF2B5EF4-FFF2-40B4-BE49-F238E27FC236}">
                <a16:creationId xmlns:a16="http://schemas.microsoft.com/office/drawing/2014/main" id="{21667D43-72B7-C692-2E22-08EA4BCE3BF3}"/>
              </a:ext>
            </a:extLst>
          </p:cNvPr>
          <p:cNvSpPr>
            <a:spLocks noChangeArrowheads="1"/>
          </p:cNvSpPr>
          <p:nvPr/>
        </p:nvSpPr>
        <p:spPr bwMode="auto">
          <a:xfrm>
            <a:off x="2510796" y="1343630"/>
            <a:ext cx="316800" cy="433533"/>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18" name="Bisel 1">
            <a:extLst>
              <a:ext uri="{FF2B5EF4-FFF2-40B4-BE49-F238E27FC236}">
                <a16:creationId xmlns:a16="http://schemas.microsoft.com/office/drawing/2014/main" id="{18FAB4AE-56D6-DEAA-4A9B-213BA2683F2F}"/>
              </a:ext>
            </a:extLst>
          </p:cNvPr>
          <p:cNvSpPr/>
          <p:nvPr/>
        </p:nvSpPr>
        <p:spPr>
          <a:xfrm>
            <a:off x="8271884" y="820489"/>
            <a:ext cx="514744" cy="252000"/>
          </a:xfrm>
          <a:prstGeom prst="roundRect">
            <a:avLst>
              <a:gd name="adj" fmla="val 50000"/>
            </a:avLst>
          </a:prstGeom>
          <a:solidFill>
            <a:schemeClr val="tx1"/>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ENE</a:t>
            </a:r>
          </a:p>
        </p:txBody>
      </p:sp>
      <p:sp>
        <p:nvSpPr>
          <p:cNvPr id="22" name="Bisel 121">
            <a:hlinkClick r:id="rId2" action="ppaction://hlinksldjump"/>
            <a:extLst>
              <a:ext uri="{FF2B5EF4-FFF2-40B4-BE49-F238E27FC236}">
                <a16:creationId xmlns:a16="http://schemas.microsoft.com/office/drawing/2014/main" id="{1A3B3A31-310F-9A1C-7FCF-E7BFB2E7848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24" name="Bisel 122">
            <a:hlinkClick r:id="rId3" action="ppaction://hlinksldjump"/>
            <a:extLst>
              <a:ext uri="{FF2B5EF4-FFF2-40B4-BE49-F238E27FC236}">
                <a16:creationId xmlns:a16="http://schemas.microsoft.com/office/drawing/2014/main" id="{BB6586EC-8AAD-9EE2-46AF-B33D71DC5A85}"/>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5" name="Bisel 125">
            <a:hlinkClick r:id="rId4" action="ppaction://hlinksldjump"/>
            <a:extLst>
              <a:ext uri="{FF2B5EF4-FFF2-40B4-BE49-F238E27FC236}">
                <a16:creationId xmlns:a16="http://schemas.microsoft.com/office/drawing/2014/main" id="{C71BA923-D560-30BF-E8A5-C98C726DEA78}"/>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26" name="Bisel 126">
            <a:hlinkClick r:id="rId5" action="ppaction://hlinksldjump"/>
            <a:extLst>
              <a:ext uri="{FF2B5EF4-FFF2-40B4-BE49-F238E27FC236}">
                <a16:creationId xmlns:a16="http://schemas.microsoft.com/office/drawing/2014/main" id="{43CB2152-18D0-789A-9687-8ECE949BF5BB}"/>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0" name="Bisel 127">
            <a:hlinkClick r:id="rId6" action="ppaction://hlinksldjump"/>
            <a:extLst>
              <a:ext uri="{FF2B5EF4-FFF2-40B4-BE49-F238E27FC236}">
                <a16:creationId xmlns:a16="http://schemas.microsoft.com/office/drawing/2014/main" id="{FDD32731-36F3-18D7-D168-8538C0B931B2}"/>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1" name="Bisel 128">
            <a:hlinkClick r:id="rId7" action="ppaction://hlinksldjump"/>
            <a:extLst>
              <a:ext uri="{FF2B5EF4-FFF2-40B4-BE49-F238E27FC236}">
                <a16:creationId xmlns:a16="http://schemas.microsoft.com/office/drawing/2014/main" id="{A6EBE078-5254-0142-77D0-CAF95E8FE7C1}"/>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2" name="Bisel 129">
            <a:hlinkClick r:id="rId8" action="ppaction://hlinksldjump"/>
            <a:extLst>
              <a:ext uri="{FF2B5EF4-FFF2-40B4-BE49-F238E27FC236}">
                <a16:creationId xmlns:a16="http://schemas.microsoft.com/office/drawing/2014/main" id="{94F42FF7-40E8-64C0-670A-CBEE1DE22D1A}"/>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5" name="Bisel 130">
            <a:hlinkClick r:id="rId9" action="ppaction://hlinksldjump"/>
            <a:extLst>
              <a:ext uri="{FF2B5EF4-FFF2-40B4-BE49-F238E27FC236}">
                <a16:creationId xmlns:a16="http://schemas.microsoft.com/office/drawing/2014/main" id="{2AD6B18B-CB3A-381A-4B89-03591E285B50}"/>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6" name="Bisel 131">
            <a:hlinkClick r:id="rId10" action="ppaction://hlinksldjump"/>
            <a:extLst>
              <a:ext uri="{FF2B5EF4-FFF2-40B4-BE49-F238E27FC236}">
                <a16:creationId xmlns:a16="http://schemas.microsoft.com/office/drawing/2014/main" id="{9E05EBA5-D54E-9093-6E3E-C4A3D17B6AC0}"/>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7" name="Bisel 132">
            <a:hlinkClick r:id="rId11" action="ppaction://hlinksldjump"/>
            <a:extLst>
              <a:ext uri="{FF2B5EF4-FFF2-40B4-BE49-F238E27FC236}">
                <a16:creationId xmlns:a16="http://schemas.microsoft.com/office/drawing/2014/main" id="{016F49E4-286E-5FB6-748F-78861684BDF1}"/>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9" name="Bisel 133">
            <a:hlinkClick r:id="rId12" action="ppaction://hlinksldjump"/>
            <a:extLst>
              <a:ext uri="{FF2B5EF4-FFF2-40B4-BE49-F238E27FC236}">
                <a16:creationId xmlns:a16="http://schemas.microsoft.com/office/drawing/2014/main" id="{845E6269-BA04-C44B-4355-8A6845856C6C}"/>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0" name="Rectángulo redondeado 1154">
            <a:extLst>
              <a:ext uri="{FF2B5EF4-FFF2-40B4-BE49-F238E27FC236}">
                <a16:creationId xmlns:a16="http://schemas.microsoft.com/office/drawing/2014/main" id="{FC819BCF-14E7-35D9-A22B-2D15ED3393FF}"/>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Enero</a:t>
            </a:r>
          </a:p>
        </p:txBody>
      </p:sp>
      <p:sp>
        <p:nvSpPr>
          <p:cNvPr id="41" name="Rectángulo redondeado 146">
            <a:extLst>
              <a:ext uri="{FF2B5EF4-FFF2-40B4-BE49-F238E27FC236}">
                <a16:creationId xmlns:a16="http://schemas.microsoft.com/office/drawing/2014/main" id="{6E24D100-50AB-A61A-A32D-651B0484E49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48" name="Elipse 47">
            <a:hlinkClick r:id="rId2" action="ppaction://hlinksldjump"/>
            <a:extLst>
              <a:ext uri="{FF2B5EF4-FFF2-40B4-BE49-F238E27FC236}">
                <a16:creationId xmlns:a16="http://schemas.microsoft.com/office/drawing/2014/main" id="{ED89A1FA-122E-F960-AB92-7D5425732CDD}"/>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49" name="Freeform 5">
            <a:hlinkClick r:id="" action="ppaction://noaction"/>
            <a:extLst>
              <a:ext uri="{FF2B5EF4-FFF2-40B4-BE49-F238E27FC236}">
                <a16:creationId xmlns:a16="http://schemas.microsoft.com/office/drawing/2014/main" id="{D4C9BB01-E39B-27F7-1B3B-B7408E9D911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51" name="Elipse 50">
            <a:hlinkClick r:id="" action="ppaction://hlinkshowjump?jump=previousslide"/>
            <a:extLst>
              <a:ext uri="{FF2B5EF4-FFF2-40B4-BE49-F238E27FC236}">
                <a16:creationId xmlns:a16="http://schemas.microsoft.com/office/drawing/2014/main" id="{C879C786-7859-4912-D330-9793817F536A}"/>
              </a:ext>
            </a:extLst>
          </p:cNvPr>
          <p:cNvSpPr/>
          <p:nvPr/>
        </p:nvSpPr>
        <p:spPr>
          <a:xfrm rot="10800000">
            <a:off x="3630896"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52" name="Freeform 10">
            <a:extLst>
              <a:ext uri="{FF2B5EF4-FFF2-40B4-BE49-F238E27FC236}">
                <a16:creationId xmlns:a16="http://schemas.microsoft.com/office/drawing/2014/main" id="{5447F478-F53C-7AD1-5DA3-DFFA313D7EE2}"/>
              </a:ext>
            </a:extLst>
          </p:cNvPr>
          <p:cNvSpPr>
            <a:spLocks/>
          </p:cNvSpPr>
          <p:nvPr/>
        </p:nvSpPr>
        <p:spPr bwMode="auto">
          <a:xfrm>
            <a:off x="3653167"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8" name="Rectángulo redondeado 7">
            <a:extLst>
              <a:ext uri="{FF2B5EF4-FFF2-40B4-BE49-F238E27FC236}">
                <a16:creationId xmlns:a16="http://schemas.microsoft.com/office/drawing/2014/main" id="{BBFF17DA-DC32-0461-92FA-03CDA1CCDC2F}"/>
              </a:ext>
            </a:extLst>
          </p:cNvPr>
          <p:cNvSpPr/>
          <p:nvPr/>
        </p:nvSpPr>
        <p:spPr>
          <a:xfrm>
            <a:off x="1315864" y="4290620"/>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Comienzo</a:t>
            </a:r>
          </a:p>
        </p:txBody>
      </p:sp>
      <p:sp>
        <p:nvSpPr>
          <p:cNvPr id="9" name="Elipse 8">
            <a:hlinkClick r:id="rId13" action="ppaction://hlinksldjump"/>
            <a:extLst>
              <a:ext uri="{FF2B5EF4-FFF2-40B4-BE49-F238E27FC236}">
                <a16:creationId xmlns:a16="http://schemas.microsoft.com/office/drawing/2014/main" id="{A06D9971-B43F-AEB5-8A77-32B1069F2754}"/>
              </a:ext>
            </a:extLst>
          </p:cNvPr>
          <p:cNvSpPr/>
          <p:nvPr/>
        </p:nvSpPr>
        <p:spPr>
          <a:xfrm>
            <a:off x="1842354" y="4318662"/>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0" name="Freeform 5">
            <a:hlinkClick r:id="" action="ppaction://noaction"/>
            <a:extLst>
              <a:ext uri="{FF2B5EF4-FFF2-40B4-BE49-F238E27FC236}">
                <a16:creationId xmlns:a16="http://schemas.microsoft.com/office/drawing/2014/main" id="{C7B309C6-1573-07C8-2445-F49FDEE11E7A}"/>
              </a:ext>
            </a:extLst>
          </p:cNvPr>
          <p:cNvSpPr>
            <a:spLocks/>
          </p:cNvSpPr>
          <p:nvPr/>
        </p:nvSpPr>
        <p:spPr bwMode="auto">
          <a:xfrm rot="10800000">
            <a:off x="1873837" y="4353556"/>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C0D4296B-72E4-6927-F93D-DEBA1A2B9135}"/>
              </a:ext>
            </a:extLst>
          </p:cNvPr>
          <p:cNvSpPr txBox="1"/>
          <p:nvPr/>
        </p:nvSpPr>
        <p:spPr>
          <a:xfrm>
            <a:off x="1278329" y="220381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11" name="CuadroTexto 10">
            <a:extLst>
              <a:ext uri="{FF2B5EF4-FFF2-40B4-BE49-F238E27FC236}">
                <a16:creationId xmlns:a16="http://schemas.microsoft.com/office/drawing/2014/main" id="{FAEBF7A6-BDBD-2A6A-E99D-487F42A787A1}"/>
              </a:ext>
            </a:extLst>
          </p:cNvPr>
          <p:cNvSpPr txBox="1"/>
          <p:nvPr/>
        </p:nvSpPr>
        <p:spPr>
          <a:xfrm>
            <a:off x="1797872" y="2618016"/>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22</a:t>
            </a:r>
          </a:p>
        </p:txBody>
      </p:sp>
      <p:sp>
        <p:nvSpPr>
          <p:cNvPr id="55" name="CuadroTexto 54">
            <a:extLst>
              <a:ext uri="{FF2B5EF4-FFF2-40B4-BE49-F238E27FC236}">
                <a16:creationId xmlns:a16="http://schemas.microsoft.com/office/drawing/2014/main" id="{CA623F3B-CEA9-683A-9846-F653C792F79F}"/>
              </a:ext>
            </a:extLst>
          </p:cNvPr>
          <p:cNvSpPr txBox="1"/>
          <p:nvPr/>
        </p:nvSpPr>
        <p:spPr>
          <a:xfrm>
            <a:off x="1807115" y="13524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56" name="CuadroTexto 55">
            <a:extLst>
              <a:ext uri="{FF2B5EF4-FFF2-40B4-BE49-F238E27FC236}">
                <a16:creationId xmlns:a16="http://schemas.microsoft.com/office/drawing/2014/main" id="{823A0374-D0AA-2A7F-ABB3-924A2AF993C2}"/>
              </a:ext>
            </a:extLst>
          </p:cNvPr>
          <p:cNvSpPr txBox="1"/>
          <p:nvPr/>
        </p:nvSpPr>
        <p:spPr>
          <a:xfrm>
            <a:off x="1281040" y="176686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61" name="CuadroTexto 60">
            <a:extLst>
              <a:ext uri="{FF2B5EF4-FFF2-40B4-BE49-F238E27FC236}">
                <a16:creationId xmlns:a16="http://schemas.microsoft.com/office/drawing/2014/main" id="{2AAD45DF-6476-C516-C2D4-5948F62219BD}"/>
              </a:ext>
            </a:extLst>
          </p:cNvPr>
          <p:cNvSpPr txBox="1"/>
          <p:nvPr/>
        </p:nvSpPr>
        <p:spPr>
          <a:xfrm>
            <a:off x="1797872" y="177046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tx1"/>
                </a:solidFill>
                <a:latin typeface="Arial" panose="020B0604020202020204" pitchFamily="34" charset="0"/>
                <a:cs typeface="Arial" panose="020B0604020202020204" pitchFamily="34" charset="0"/>
              </a:rPr>
              <a:t>8</a:t>
            </a:r>
          </a:p>
        </p:txBody>
      </p:sp>
      <p:sp>
        <p:nvSpPr>
          <p:cNvPr id="66" name="CuadroTexto 65">
            <a:extLst>
              <a:ext uri="{FF2B5EF4-FFF2-40B4-BE49-F238E27FC236}">
                <a16:creationId xmlns:a16="http://schemas.microsoft.com/office/drawing/2014/main" id="{3D299DD0-452D-2BF1-D8C5-1340AEB4627F}"/>
              </a:ext>
            </a:extLst>
          </p:cNvPr>
          <p:cNvSpPr txBox="1"/>
          <p:nvPr/>
        </p:nvSpPr>
        <p:spPr>
          <a:xfrm>
            <a:off x="2312554" y="177417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68" name="CuadroTexto 67">
            <a:extLst>
              <a:ext uri="{FF2B5EF4-FFF2-40B4-BE49-F238E27FC236}">
                <a16:creationId xmlns:a16="http://schemas.microsoft.com/office/drawing/2014/main" id="{B0F7C6FB-78F7-9182-EA05-008EAE3A79D1}"/>
              </a:ext>
            </a:extLst>
          </p:cNvPr>
          <p:cNvSpPr txBox="1"/>
          <p:nvPr/>
        </p:nvSpPr>
        <p:spPr>
          <a:xfrm>
            <a:off x="775249" y="2206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70" name="CuadroTexto 69">
            <a:extLst>
              <a:ext uri="{FF2B5EF4-FFF2-40B4-BE49-F238E27FC236}">
                <a16:creationId xmlns:a16="http://schemas.microsoft.com/office/drawing/2014/main" id="{D267D912-ABB0-7E75-B7DF-2204707BD035}"/>
              </a:ext>
            </a:extLst>
          </p:cNvPr>
          <p:cNvSpPr txBox="1"/>
          <p:nvPr/>
        </p:nvSpPr>
        <p:spPr>
          <a:xfrm>
            <a:off x="263701" y="262957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75" name="CuadroTexto 74">
            <a:extLst>
              <a:ext uri="{FF2B5EF4-FFF2-40B4-BE49-F238E27FC236}">
                <a16:creationId xmlns:a16="http://schemas.microsoft.com/office/drawing/2014/main" id="{229FEEFC-D4BC-3460-AF4B-D8A12B9A5FE5}"/>
              </a:ext>
            </a:extLst>
          </p:cNvPr>
          <p:cNvSpPr txBox="1"/>
          <p:nvPr/>
        </p:nvSpPr>
        <p:spPr>
          <a:xfrm>
            <a:off x="2314425" y="1348161"/>
            <a:ext cx="198000" cy="4272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a:t>
            </a:r>
          </a:p>
        </p:txBody>
      </p:sp>
      <p:sp>
        <p:nvSpPr>
          <p:cNvPr id="76" name="Rectangle 20">
            <a:extLst>
              <a:ext uri="{FF2B5EF4-FFF2-40B4-BE49-F238E27FC236}">
                <a16:creationId xmlns:a16="http://schemas.microsoft.com/office/drawing/2014/main" id="{74CFE66B-76F1-71DB-F0AF-6139AE2E378C}"/>
              </a:ext>
            </a:extLst>
          </p:cNvPr>
          <p:cNvSpPr>
            <a:spLocks noChangeArrowheads="1"/>
          </p:cNvSpPr>
          <p:nvPr/>
        </p:nvSpPr>
        <p:spPr bwMode="auto">
          <a:xfrm>
            <a:off x="445717" y="1775259"/>
            <a:ext cx="322850" cy="428297"/>
          </a:xfrm>
          <a:prstGeom prst="rect">
            <a:avLst/>
          </a:prstGeom>
          <a:pattFill prst="wdUpDiag">
            <a:fgClr>
              <a:schemeClr val="bg1"/>
            </a:fgClr>
            <a:bgClr>
              <a:srgbClr val="9AB5DD"/>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79" name="CuadroTexto 78">
            <a:extLst>
              <a:ext uri="{FF2B5EF4-FFF2-40B4-BE49-F238E27FC236}">
                <a16:creationId xmlns:a16="http://schemas.microsoft.com/office/drawing/2014/main" id="{8D324212-3CF1-9467-62D2-4F78124F1DA5}"/>
              </a:ext>
            </a:extLst>
          </p:cNvPr>
          <p:cNvSpPr txBox="1"/>
          <p:nvPr/>
        </p:nvSpPr>
        <p:spPr>
          <a:xfrm>
            <a:off x="258791" y="2204401"/>
            <a:ext cx="190532" cy="4272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80" name="Rectangle 20">
            <a:extLst>
              <a:ext uri="{FF2B5EF4-FFF2-40B4-BE49-F238E27FC236}">
                <a16:creationId xmlns:a16="http://schemas.microsoft.com/office/drawing/2014/main" id="{1672606C-3AD4-99A3-EA10-4BE1BBD855D2}"/>
              </a:ext>
            </a:extLst>
          </p:cNvPr>
          <p:cNvSpPr>
            <a:spLocks noChangeArrowheads="1"/>
          </p:cNvSpPr>
          <p:nvPr/>
        </p:nvSpPr>
        <p:spPr bwMode="auto">
          <a:xfrm>
            <a:off x="449860" y="2205350"/>
            <a:ext cx="322850" cy="428400"/>
          </a:xfrm>
          <a:prstGeom prst="rect">
            <a:avLst/>
          </a:prstGeom>
          <a:pattFill prst="wdUpDiag">
            <a:fgClr>
              <a:schemeClr val="bg1"/>
            </a:fgClr>
            <a:bgClr>
              <a:srgbClr val="E2AB47"/>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AGO-24</a:t>
            </a:r>
          </a:p>
        </p:txBody>
      </p:sp>
      <p:sp>
        <p:nvSpPr>
          <p:cNvPr id="81" name="CuadroTexto 80">
            <a:extLst>
              <a:ext uri="{FF2B5EF4-FFF2-40B4-BE49-F238E27FC236}">
                <a16:creationId xmlns:a16="http://schemas.microsoft.com/office/drawing/2014/main" id="{832B5993-ACB8-01D4-188B-9CD932D6E1DF}"/>
              </a:ext>
            </a:extLst>
          </p:cNvPr>
          <p:cNvSpPr txBox="1"/>
          <p:nvPr/>
        </p:nvSpPr>
        <p:spPr>
          <a:xfrm>
            <a:off x="1803271" y="2204650"/>
            <a:ext cx="198000" cy="4272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82" name="Rectangle 20">
            <a:extLst>
              <a:ext uri="{FF2B5EF4-FFF2-40B4-BE49-F238E27FC236}">
                <a16:creationId xmlns:a16="http://schemas.microsoft.com/office/drawing/2014/main" id="{786A4437-7B53-8E4B-F15C-A86C1DEA3395}"/>
              </a:ext>
            </a:extLst>
          </p:cNvPr>
          <p:cNvSpPr>
            <a:spLocks noChangeArrowheads="1"/>
          </p:cNvSpPr>
          <p:nvPr/>
        </p:nvSpPr>
        <p:spPr bwMode="auto">
          <a:xfrm>
            <a:off x="1995290" y="2205073"/>
            <a:ext cx="315113" cy="428400"/>
          </a:xfrm>
          <a:prstGeom prst="rect">
            <a:avLst/>
          </a:prstGeom>
          <a:pattFill prst="wdUpDiag">
            <a:fgClr>
              <a:schemeClr val="bg1"/>
            </a:fgClr>
            <a:bgClr>
              <a:srgbClr val="B9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JUL-24</a:t>
            </a:r>
          </a:p>
        </p:txBody>
      </p:sp>
      <p:sp>
        <p:nvSpPr>
          <p:cNvPr id="83" name="CuadroTexto 82">
            <a:extLst>
              <a:ext uri="{FF2B5EF4-FFF2-40B4-BE49-F238E27FC236}">
                <a16:creationId xmlns:a16="http://schemas.microsoft.com/office/drawing/2014/main" id="{006B1D20-7E62-3DA7-D785-258727F30B25}"/>
              </a:ext>
            </a:extLst>
          </p:cNvPr>
          <p:cNvSpPr txBox="1"/>
          <p:nvPr/>
        </p:nvSpPr>
        <p:spPr>
          <a:xfrm>
            <a:off x="2312939" y="2204720"/>
            <a:ext cx="204353" cy="4272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84" name="Rectangle 20">
            <a:extLst>
              <a:ext uri="{FF2B5EF4-FFF2-40B4-BE49-F238E27FC236}">
                <a16:creationId xmlns:a16="http://schemas.microsoft.com/office/drawing/2014/main" id="{23C58ECC-BE35-0735-FE99-6990A6BD1EC8}"/>
              </a:ext>
            </a:extLst>
          </p:cNvPr>
          <p:cNvSpPr>
            <a:spLocks noChangeArrowheads="1"/>
          </p:cNvSpPr>
          <p:nvPr/>
        </p:nvSpPr>
        <p:spPr bwMode="auto">
          <a:xfrm>
            <a:off x="2509641" y="2204659"/>
            <a:ext cx="318030" cy="428884"/>
          </a:xfrm>
          <a:prstGeom prst="rect">
            <a:avLst/>
          </a:prstGeom>
          <a:pattFill prst="wdUpDiag">
            <a:fgClr>
              <a:schemeClr val="bg1"/>
            </a:fgClr>
            <a:bgClr>
              <a:srgbClr val="D2E4C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JUL-24</a:t>
            </a:r>
          </a:p>
        </p:txBody>
      </p:sp>
      <p:sp>
        <p:nvSpPr>
          <p:cNvPr id="85" name="CuadroTexto 84">
            <a:extLst>
              <a:ext uri="{FF2B5EF4-FFF2-40B4-BE49-F238E27FC236}">
                <a16:creationId xmlns:a16="http://schemas.microsoft.com/office/drawing/2014/main" id="{DC7C1E53-5484-4F4E-69FB-98BCFE270508}"/>
              </a:ext>
            </a:extLst>
          </p:cNvPr>
          <p:cNvSpPr txBox="1"/>
          <p:nvPr/>
        </p:nvSpPr>
        <p:spPr>
          <a:xfrm>
            <a:off x="2314494" y="3058326"/>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86" name="Rectangle 20">
            <a:extLst>
              <a:ext uri="{FF2B5EF4-FFF2-40B4-BE49-F238E27FC236}">
                <a16:creationId xmlns:a16="http://schemas.microsoft.com/office/drawing/2014/main" id="{BE6839D9-6C98-257D-1956-FD97AC6EC165}"/>
              </a:ext>
            </a:extLst>
          </p:cNvPr>
          <p:cNvSpPr>
            <a:spLocks noChangeArrowheads="1"/>
          </p:cNvSpPr>
          <p:nvPr/>
        </p:nvSpPr>
        <p:spPr bwMode="auto">
          <a:xfrm>
            <a:off x="971027" y="2634375"/>
            <a:ext cx="316800" cy="423864"/>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88" name="CuadroTexto 87">
            <a:extLst>
              <a:ext uri="{FF2B5EF4-FFF2-40B4-BE49-F238E27FC236}">
                <a16:creationId xmlns:a16="http://schemas.microsoft.com/office/drawing/2014/main" id="{74CE890F-112A-E932-1F70-92376187C38E}"/>
              </a:ext>
            </a:extLst>
          </p:cNvPr>
          <p:cNvSpPr txBox="1"/>
          <p:nvPr/>
        </p:nvSpPr>
        <p:spPr>
          <a:xfrm>
            <a:off x="1287462" y="2631957"/>
            <a:ext cx="205155" cy="42996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89" name="Rectangle 20">
            <a:extLst>
              <a:ext uri="{FF2B5EF4-FFF2-40B4-BE49-F238E27FC236}">
                <a16:creationId xmlns:a16="http://schemas.microsoft.com/office/drawing/2014/main" id="{2B8FC890-97AF-1C21-2725-7474377ADAF8}"/>
              </a:ext>
            </a:extLst>
          </p:cNvPr>
          <p:cNvSpPr>
            <a:spLocks noChangeArrowheads="1"/>
          </p:cNvSpPr>
          <p:nvPr/>
        </p:nvSpPr>
        <p:spPr bwMode="auto">
          <a:xfrm>
            <a:off x="1486626" y="2636986"/>
            <a:ext cx="309527" cy="222644"/>
          </a:xfrm>
          <a:prstGeom prst="rect">
            <a:avLst/>
          </a:prstGeom>
          <a:pattFill prst="wdUpDiag">
            <a:fgClr>
              <a:schemeClr val="bg1"/>
            </a:fgClr>
            <a:bgClr>
              <a:srgbClr val="F5E1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90" name="Rectangle 20">
            <a:extLst>
              <a:ext uri="{FF2B5EF4-FFF2-40B4-BE49-F238E27FC236}">
                <a16:creationId xmlns:a16="http://schemas.microsoft.com/office/drawing/2014/main" id="{20A32995-6355-EC8E-93DE-0BE54B1EF2B3}"/>
              </a:ext>
            </a:extLst>
          </p:cNvPr>
          <p:cNvSpPr>
            <a:spLocks noChangeArrowheads="1"/>
          </p:cNvSpPr>
          <p:nvPr/>
        </p:nvSpPr>
        <p:spPr bwMode="auto">
          <a:xfrm>
            <a:off x="1486625" y="2859630"/>
            <a:ext cx="308947" cy="203406"/>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JUL-24</a:t>
            </a:r>
          </a:p>
        </p:txBody>
      </p:sp>
      <p:sp>
        <p:nvSpPr>
          <p:cNvPr id="91" name="CuadroTexto 90">
            <a:extLst>
              <a:ext uri="{FF2B5EF4-FFF2-40B4-BE49-F238E27FC236}">
                <a16:creationId xmlns:a16="http://schemas.microsoft.com/office/drawing/2014/main" id="{6F9481EA-F90E-AF28-1A36-A1D563578A53}"/>
              </a:ext>
            </a:extLst>
          </p:cNvPr>
          <p:cNvSpPr txBox="1"/>
          <p:nvPr/>
        </p:nvSpPr>
        <p:spPr>
          <a:xfrm>
            <a:off x="2312939" y="2632789"/>
            <a:ext cx="199971" cy="4272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2" name="Rectangle 20">
            <a:extLst>
              <a:ext uri="{FF2B5EF4-FFF2-40B4-BE49-F238E27FC236}">
                <a16:creationId xmlns:a16="http://schemas.microsoft.com/office/drawing/2014/main" id="{E681F61A-62F5-EC98-8F90-B816FD467A66}"/>
              </a:ext>
            </a:extLst>
          </p:cNvPr>
          <p:cNvSpPr>
            <a:spLocks noChangeArrowheads="1"/>
          </p:cNvSpPr>
          <p:nvPr/>
        </p:nvSpPr>
        <p:spPr bwMode="auto">
          <a:xfrm>
            <a:off x="2511492" y="2630969"/>
            <a:ext cx="322840" cy="430481"/>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JUL-24</a:t>
            </a:r>
          </a:p>
        </p:txBody>
      </p:sp>
      <p:sp>
        <p:nvSpPr>
          <p:cNvPr id="94" name="Rectangle 20">
            <a:extLst>
              <a:ext uri="{FF2B5EF4-FFF2-40B4-BE49-F238E27FC236}">
                <a16:creationId xmlns:a16="http://schemas.microsoft.com/office/drawing/2014/main" id="{34A0AFCD-AB11-BE9C-513B-94C39E5B4A42}"/>
              </a:ext>
            </a:extLst>
          </p:cNvPr>
          <p:cNvSpPr>
            <a:spLocks noChangeArrowheads="1"/>
          </p:cNvSpPr>
          <p:nvPr/>
        </p:nvSpPr>
        <p:spPr bwMode="auto">
          <a:xfrm>
            <a:off x="971060" y="3063036"/>
            <a:ext cx="316800" cy="423253"/>
          </a:xfrm>
          <a:prstGeom prst="rect">
            <a:avLst/>
          </a:prstGeom>
          <a:pattFill prst="wdUpDiag">
            <a:fgClr>
              <a:schemeClr val="bg1"/>
            </a:fgClr>
            <a:bgClr>
              <a:srgbClr val="CD9C7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95" name="CuadroTexto 94">
            <a:extLst>
              <a:ext uri="{FF2B5EF4-FFF2-40B4-BE49-F238E27FC236}">
                <a16:creationId xmlns:a16="http://schemas.microsoft.com/office/drawing/2014/main" id="{84E5F86D-F247-6EAB-0455-761DC4D8DF62}"/>
              </a:ext>
            </a:extLst>
          </p:cNvPr>
          <p:cNvSpPr txBox="1"/>
          <p:nvPr/>
        </p:nvSpPr>
        <p:spPr>
          <a:xfrm>
            <a:off x="774424" y="3059575"/>
            <a:ext cx="198000" cy="4272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96" name="Rectangle 20">
            <a:extLst>
              <a:ext uri="{FF2B5EF4-FFF2-40B4-BE49-F238E27FC236}">
                <a16:creationId xmlns:a16="http://schemas.microsoft.com/office/drawing/2014/main" id="{B6A0F124-9129-5A13-FB1F-324E96863C0F}"/>
              </a:ext>
            </a:extLst>
          </p:cNvPr>
          <p:cNvSpPr>
            <a:spLocks noChangeArrowheads="1"/>
          </p:cNvSpPr>
          <p:nvPr/>
        </p:nvSpPr>
        <p:spPr bwMode="auto">
          <a:xfrm>
            <a:off x="1486983" y="3062750"/>
            <a:ext cx="310746" cy="222644"/>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97" name="CuadroTexto 96">
            <a:extLst>
              <a:ext uri="{FF2B5EF4-FFF2-40B4-BE49-F238E27FC236}">
                <a16:creationId xmlns:a16="http://schemas.microsoft.com/office/drawing/2014/main" id="{896A7292-D239-15DD-D416-8CCBD3435D71}"/>
              </a:ext>
            </a:extLst>
          </p:cNvPr>
          <p:cNvSpPr txBox="1"/>
          <p:nvPr/>
        </p:nvSpPr>
        <p:spPr>
          <a:xfrm>
            <a:off x="1289101" y="3062750"/>
            <a:ext cx="204948" cy="42716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98" name="Rectangle 20">
            <a:extLst>
              <a:ext uri="{FF2B5EF4-FFF2-40B4-BE49-F238E27FC236}">
                <a16:creationId xmlns:a16="http://schemas.microsoft.com/office/drawing/2014/main" id="{6457812B-50EA-EB44-B558-D7875B497298}"/>
              </a:ext>
            </a:extLst>
          </p:cNvPr>
          <p:cNvSpPr>
            <a:spLocks noChangeArrowheads="1"/>
          </p:cNvSpPr>
          <p:nvPr/>
        </p:nvSpPr>
        <p:spPr bwMode="auto">
          <a:xfrm>
            <a:off x="1487028" y="3282577"/>
            <a:ext cx="316800" cy="204235"/>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99" name="CuadroTexto 98">
            <a:extLst>
              <a:ext uri="{FF2B5EF4-FFF2-40B4-BE49-F238E27FC236}">
                <a16:creationId xmlns:a16="http://schemas.microsoft.com/office/drawing/2014/main" id="{4BFD3033-9AAB-4403-F470-9639CFF62308}"/>
              </a:ext>
            </a:extLst>
          </p:cNvPr>
          <p:cNvSpPr txBox="1"/>
          <p:nvPr/>
        </p:nvSpPr>
        <p:spPr>
          <a:xfrm>
            <a:off x="1796774" y="3059575"/>
            <a:ext cx="186574" cy="4272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100" name="Rectangle 20">
            <a:extLst>
              <a:ext uri="{FF2B5EF4-FFF2-40B4-BE49-F238E27FC236}">
                <a16:creationId xmlns:a16="http://schemas.microsoft.com/office/drawing/2014/main" id="{58037C9D-8296-DE85-C96F-06088D50CECC}"/>
              </a:ext>
            </a:extLst>
          </p:cNvPr>
          <p:cNvSpPr>
            <a:spLocks noChangeArrowheads="1"/>
          </p:cNvSpPr>
          <p:nvPr/>
        </p:nvSpPr>
        <p:spPr bwMode="auto">
          <a:xfrm>
            <a:off x="1983349" y="3059326"/>
            <a:ext cx="331516" cy="427486"/>
          </a:xfrm>
          <a:prstGeom prst="rect">
            <a:avLst/>
          </a:prstGeom>
          <a:pattFill prst="wdUpDiag">
            <a:fgClr>
              <a:schemeClr val="bg1"/>
            </a:fgClr>
            <a:bgClr>
              <a:srgbClr val="9AB5DD"/>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2" name="CuadroTexto 1">
            <a:extLst>
              <a:ext uri="{FF2B5EF4-FFF2-40B4-BE49-F238E27FC236}">
                <a16:creationId xmlns:a16="http://schemas.microsoft.com/office/drawing/2014/main" id="{D072DAEC-C0C2-F1FA-C752-24AFCAE4FE8F}"/>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14" name="CuadroTexto 13">
            <a:extLst>
              <a:ext uri="{FF2B5EF4-FFF2-40B4-BE49-F238E27FC236}">
                <a16:creationId xmlns:a16="http://schemas.microsoft.com/office/drawing/2014/main" id="{DC991564-1B4D-BC39-F044-C056FD52B14E}"/>
              </a:ext>
            </a:extLst>
          </p:cNvPr>
          <p:cNvSpPr txBox="1"/>
          <p:nvPr/>
        </p:nvSpPr>
        <p:spPr>
          <a:xfrm>
            <a:off x="282730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10</a:t>
            </a:r>
          </a:p>
        </p:txBody>
      </p:sp>
      <p:sp>
        <p:nvSpPr>
          <p:cNvPr id="15" name="CuadroTexto 14">
            <a:extLst>
              <a:ext uri="{FF2B5EF4-FFF2-40B4-BE49-F238E27FC236}">
                <a16:creationId xmlns:a16="http://schemas.microsoft.com/office/drawing/2014/main" id="{B957ACD5-4D49-BE37-0C68-EF3A25A21568}"/>
              </a:ext>
            </a:extLst>
          </p:cNvPr>
          <p:cNvSpPr txBox="1"/>
          <p:nvPr/>
        </p:nvSpPr>
        <p:spPr>
          <a:xfrm>
            <a:off x="3341657" y="1779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16" name="CuadroTexto 15">
            <a:extLst>
              <a:ext uri="{FF2B5EF4-FFF2-40B4-BE49-F238E27FC236}">
                <a16:creationId xmlns:a16="http://schemas.microsoft.com/office/drawing/2014/main" id="{B2B7F2A7-F60D-6095-CD26-9C497C3F38FC}"/>
              </a:ext>
            </a:extLst>
          </p:cNvPr>
          <p:cNvSpPr txBox="1"/>
          <p:nvPr/>
        </p:nvSpPr>
        <p:spPr>
          <a:xfrm>
            <a:off x="2827307" y="22041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17</a:t>
            </a:r>
          </a:p>
        </p:txBody>
      </p:sp>
      <p:sp>
        <p:nvSpPr>
          <p:cNvPr id="17" name="CuadroTexto 16">
            <a:extLst>
              <a:ext uri="{FF2B5EF4-FFF2-40B4-BE49-F238E27FC236}">
                <a16:creationId xmlns:a16="http://schemas.microsoft.com/office/drawing/2014/main" id="{C1B0E71C-FC83-057B-E649-BCF49D530BD6}"/>
              </a:ext>
            </a:extLst>
          </p:cNvPr>
          <p:cNvSpPr txBox="1"/>
          <p:nvPr/>
        </p:nvSpPr>
        <p:spPr>
          <a:xfrm>
            <a:off x="3341657" y="22033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19" name="CuadroTexto 18">
            <a:extLst>
              <a:ext uri="{FF2B5EF4-FFF2-40B4-BE49-F238E27FC236}">
                <a16:creationId xmlns:a16="http://schemas.microsoft.com/office/drawing/2014/main" id="{B288C5BF-FC9B-5601-48E0-CA18AF660E51}"/>
              </a:ext>
            </a:extLst>
          </p:cNvPr>
          <p:cNvSpPr txBox="1"/>
          <p:nvPr/>
        </p:nvSpPr>
        <p:spPr>
          <a:xfrm>
            <a:off x="2827307" y="263278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24</a:t>
            </a:r>
          </a:p>
        </p:txBody>
      </p:sp>
      <p:sp>
        <p:nvSpPr>
          <p:cNvPr id="20" name="CuadroTexto 19">
            <a:extLst>
              <a:ext uri="{FF2B5EF4-FFF2-40B4-BE49-F238E27FC236}">
                <a16:creationId xmlns:a16="http://schemas.microsoft.com/office/drawing/2014/main" id="{460D1FC0-FAD3-1DA9-7814-FC25C5FAB6B8}"/>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21" name="CuadroTexto 20">
            <a:extLst>
              <a:ext uri="{FF2B5EF4-FFF2-40B4-BE49-F238E27FC236}">
                <a16:creationId xmlns:a16="http://schemas.microsoft.com/office/drawing/2014/main" id="{7DF6CA0D-C690-EE84-B1D4-FC59CA539D4C}"/>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23" name="CuadroTexto 22">
            <a:extLst>
              <a:ext uri="{FF2B5EF4-FFF2-40B4-BE49-F238E27FC236}">
                <a16:creationId xmlns:a16="http://schemas.microsoft.com/office/drawing/2014/main" id="{7AC70324-9799-9715-C313-A35D62D67B89}"/>
              </a:ext>
            </a:extLst>
          </p:cNvPr>
          <p:cNvSpPr txBox="1"/>
          <p:nvPr/>
        </p:nvSpPr>
        <p:spPr>
          <a:xfrm>
            <a:off x="2817067" y="305004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31</a:t>
            </a:r>
          </a:p>
        </p:txBody>
      </p:sp>
      <p:sp>
        <p:nvSpPr>
          <p:cNvPr id="27" name="CuadroTexto 26">
            <a:extLst>
              <a:ext uri="{FF2B5EF4-FFF2-40B4-BE49-F238E27FC236}">
                <a16:creationId xmlns:a16="http://schemas.microsoft.com/office/drawing/2014/main" id="{4AC481CD-04D5-FF44-A181-A607449B363E}"/>
              </a:ext>
            </a:extLst>
          </p:cNvPr>
          <p:cNvSpPr txBox="1"/>
          <p:nvPr/>
        </p:nvSpPr>
        <p:spPr>
          <a:xfrm>
            <a:off x="776702" y="177395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6</a:t>
            </a:r>
          </a:p>
        </p:txBody>
      </p:sp>
      <p:sp>
        <p:nvSpPr>
          <p:cNvPr id="28" name="CuadroTexto 27">
            <a:extLst>
              <a:ext uri="{FF2B5EF4-FFF2-40B4-BE49-F238E27FC236}">
                <a16:creationId xmlns:a16="http://schemas.microsoft.com/office/drawing/2014/main" id="{1C37156A-9511-E743-030F-8E44627AEA9B}"/>
              </a:ext>
            </a:extLst>
          </p:cNvPr>
          <p:cNvSpPr txBox="1"/>
          <p:nvPr/>
        </p:nvSpPr>
        <p:spPr>
          <a:xfrm>
            <a:off x="264398" y="1763176"/>
            <a:ext cx="178381"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29" name="CuadroTexto 28">
            <a:extLst>
              <a:ext uri="{FF2B5EF4-FFF2-40B4-BE49-F238E27FC236}">
                <a16:creationId xmlns:a16="http://schemas.microsoft.com/office/drawing/2014/main" id="{86CCD818-07D8-42E7-FECA-C23A7561CC17}"/>
              </a:ext>
            </a:extLst>
          </p:cNvPr>
          <p:cNvSpPr txBox="1"/>
          <p:nvPr/>
        </p:nvSpPr>
        <p:spPr>
          <a:xfrm>
            <a:off x="773887" y="2631001"/>
            <a:ext cx="198000" cy="42723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33" name="CuadroTexto 32">
            <a:extLst>
              <a:ext uri="{FF2B5EF4-FFF2-40B4-BE49-F238E27FC236}">
                <a16:creationId xmlns:a16="http://schemas.microsoft.com/office/drawing/2014/main" id="{5084F36C-BA1B-F6B2-935A-8F8C1D41C302}"/>
              </a:ext>
            </a:extLst>
          </p:cNvPr>
          <p:cNvSpPr txBox="1"/>
          <p:nvPr/>
        </p:nvSpPr>
        <p:spPr>
          <a:xfrm>
            <a:off x="263701" y="30506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1056796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Febrero</a:t>
            </a:r>
          </a:p>
        </p:txBody>
      </p:sp>
      <p:sp>
        <p:nvSpPr>
          <p:cNvPr id="84" name="CuadroTexto 83">
            <a:extLst>
              <a:ext uri="{FF2B5EF4-FFF2-40B4-BE49-F238E27FC236}">
                <a16:creationId xmlns:a16="http://schemas.microsoft.com/office/drawing/2014/main" id="{660F3066-7B3D-4CB5-B0DB-D4B0F7440F1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110" name="CuadroTexto 109">
            <a:extLst>
              <a:ext uri="{FF2B5EF4-FFF2-40B4-BE49-F238E27FC236}">
                <a16:creationId xmlns:a16="http://schemas.microsoft.com/office/drawing/2014/main" id="{84260E02-9914-4FA4-B1E1-CFE581F58752}"/>
              </a:ext>
            </a:extLst>
          </p:cNvPr>
          <p:cNvSpPr txBox="1"/>
          <p:nvPr/>
        </p:nvSpPr>
        <p:spPr>
          <a:xfrm>
            <a:off x="282730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7</a:t>
            </a:r>
          </a:p>
        </p:txBody>
      </p:sp>
      <p:sp>
        <p:nvSpPr>
          <p:cNvPr id="111" name="CuadroTexto 110">
            <a:extLst>
              <a:ext uri="{FF2B5EF4-FFF2-40B4-BE49-F238E27FC236}">
                <a16:creationId xmlns:a16="http://schemas.microsoft.com/office/drawing/2014/main" id="{1DAA0DFE-57E3-4370-AF6A-1E67283EC14F}"/>
              </a:ext>
            </a:extLst>
          </p:cNvPr>
          <p:cNvSpPr txBox="1"/>
          <p:nvPr/>
        </p:nvSpPr>
        <p:spPr>
          <a:xfrm>
            <a:off x="3341657" y="1779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117" name="CuadroTexto 116">
            <a:extLst>
              <a:ext uri="{FF2B5EF4-FFF2-40B4-BE49-F238E27FC236}">
                <a16:creationId xmlns:a16="http://schemas.microsoft.com/office/drawing/2014/main" id="{D3A53ED9-59CD-4558-90AB-C0D599460610}"/>
              </a:ext>
            </a:extLst>
          </p:cNvPr>
          <p:cNvSpPr txBox="1"/>
          <p:nvPr/>
        </p:nvSpPr>
        <p:spPr>
          <a:xfrm>
            <a:off x="2827307" y="22041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14</a:t>
            </a:r>
          </a:p>
        </p:txBody>
      </p:sp>
      <p:sp>
        <p:nvSpPr>
          <p:cNvPr id="118" name="CuadroTexto 117">
            <a:extLst>
              <a:ext uri="{FF2B5EF4-FFF2-40B4-BE49-F238E27FC236}">
                <a16:creationId xmlns:a16="http://schemas.microsoft.com/office/drawing/2014/main" id="{611416BF-BEC2-4C4E-98FE-40D72BCAF433}"/>
              </a:ext>
            </a:extLst>
          </p:cNvPr>
          <p:cNvSpPr txBox="1"/>
          <p:nvPr/>
        </p:nvSpPr>
        <p:spPr>
          <a:xfrm>
            <a:off x="3341657" y="22033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135" name="CuadroTexto 134">
            <a:extLst>
              <a:ext uri="{FF2B5EF4-FFF2-40B4-BE49-F238E27FC236}">
                <a16:creationId xmlns:a16="http://schemas.microsoft.com/office/drawing/2014/main" id="{2515AA97-FB01-42E5-99A3-E30A48FFA8B1}"/>
              </a:ext>
            </a:extLst>
          </p:cNvPr>
          <p:cNvSpPr txBox="1"/>
          <p:nvPr/>
        </p:nvSpPr>
        <p:spPr>
          <a:xfrm>
            <a:off x="2827307" y="263278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21</a:t>
            </a:r>
          </a:p>
        </p:txBody>
      </p:sp>
      <p:sp>
        <p:nvSpPr>
          <p:cNvPr id="136" name="CuadroTexto 135">
            <a:extLst>
              <a:ext uri="{FF2B5EF4-FFF2-40B4-BE49-F238E27FC236}">
                <a16:creationId xmlns:a16="http://schemas.microsoft.com/office/drawing/2014/main" id="{0B72E3FE-0818-499F-A356-FD6BB630D3BA}"/>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145" name="CuadroTexto 144">
            <a:extLst>
              <a:ext uri="{FF2B5EF4-FFF2-40B4-BE49-F238E27FC236}">
                <a16:creationId xmlns:a16="http://schemas.microsoft.com/office/drawing/2014/main" id="{1CBF2783-D557-4912-B98F-E40D76ABE641}"/>
              </a:ext>
            </a:extLst>
          </p:cNvPr>
          <p:cNvSpPr txBox="1"/>
          <p:nvPr/>
        </p:nvSpPr>
        <p:spPr>
          <a:xfrm>
            <a:off x="1808294" y="2197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12</a:t>
            </a:r>
          </a:p>
        </p:txBody>
      </p:sp>
      <p:sp>
        <p:nvSpPr>
          <p:cNvPr id="3" name="Bisel 1">
            <a:hlinkClick r:id="rId3" action="ppaction://hlinksldjump"/>
            <a:extLst>
              <a:ext uri="{FF2B5EF4-FFF2-40B4-BE49-F238E27FC236}">
                <a16:creationId xmlns:a16="http://schemas.microsoft.com/office/drawing/2014/main" id="{E81840AA-8B30-74DD-48F1-7D1436FF5486}"/>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4" name="Bisel 121">
            <a:hlinkClick r:id="" action="ppaction://noaction"/>
            <a:extLst>
              <a:ext uri="{FF2B5EF4-FFF2-40B4-BE49-F238E27FC236}">
                <a16:creationId xmlns:a16="http://schemas.microsoft.com/office/drawing/2014/main" id="{5813FC2F-3967-A990-A001-923C58620D02}"/>
              </a:ext>
            </a:extLst>
          </p:cNvPr>
          <p:cNvSpPr/>
          <p:nvPr/>
        </p:nvSpPr>
        <p:spPr>
          <a:xfrm>
            <a:off x="8271883" y="1126372"/>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FEB</a:t>
            </a:r>
          </a:p>
        </p:txBody>
      </p:sp>
      <p:sp>
        <p:nvSpPr>
          <p:cNvPr id="35" name="CuadroTexto 34">
            <a:extLst>
              <a:ext uri="{FF2B5EF4-FFF2-40B4-BE49-F238E27FC236}">
                <a16:creationId xmlns:a16="http://schemas.microsoft.com/office/drawing/2014/main" id="{B2660572-D29A-D425-510F-58BBBE53769A}"/>
              </a:ext>
            </a:extLst>
          </p:cNvPr>
          <p:cNvSpPr txBox="1"/>
          <p:nvPr/>
        </p:nvSpPr>
        <p:spPr>
          <a:xfrm>
            <a:off x="771854" y="2197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10</a:t>
            </a:r>
          </a:p>
        </p:txBody>
      </p:sp>
      <p:sp>
        <p:nvSpPr>
          <p:cNvPr id="39" name="CuadroTexto 38">
            <a:extLst>
              <a:ext uri="{FF2B5EF4-FFF2-40B4-BE49-F238E27FC236}">
                <a16:creationId xmlns:a16="http://schemas.microsoft.com/office/drawing/2014/main" id="{68AFD841-E794-1BD2-43B3-67848A830748}"/>
              </a:ext>
            </a:extLst>
          </p:cNvPr>
          <p:cNvSpPr txBox="1"/>
          <p:nvPr/>
        </p:nvSpPr>
        <p:spPr>
          <a:xfrm>
            <a:off x="1294545" y="305273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25</a:t>
            </a:r>
          </a:p>
        </p:txBody>
      </p:sp>
      <p:sp>
        <p:nvSpPr>
          <p:cNvPr id="49" name="CuadroTexto 48">
            <a:extLst>
              <a:ext uri="{FF2B5EF4-FFF2-40B4-BE49-F238E27FC236}">
                <a16:creationId xmlns:a16="http://schemas.microsoft.com/office/drawing/2014/main" id="{8A9035C0-AC5F-A731-3B5C-BDA2AA6AB222}"/>
              </a:ext>
            </a:extLst>
          </p:cNvPr>
          <p:cNvSpPr txBox="1"/>
          <p:nvPr/>
        </p:nvSpPr>
        <p:spPr>
          <a:xfrm>
            <a:off x="771437" y="1778765"/>
            <a:ext cx="197644" cy="42632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4"/>
          <a:stretch>
            <a:fillRect/>
          </a:stretch>
        </p:blipFill>
        <p:spPr>
          <a:xfrm>
            <a:off x="4301331" y="2320925"/>
            <a:ext cx="38100" cy="38100"/>
          </a:xfrm>
          <a:prstGeom prst="rect">
            <a:avLst/>
          </a:prstGeom>
        </p:spPr>
      </p:pic>
      <p:sp>
        <p:nvSpPr>
          <p:cNvPr id="16" name="Rectángulo redondeado 15">
            <a:extLst>
              <a:ext uri="{FF2B5EF4-FFF2-40B4-BE49-F238E27FC236}">
                <a16:creationId xmlns:a16="http://schemas.microsoft.com/office/drawing/2014/main" id="{7425933F-6843-6ADC-16DA-C727A73F1358}"/>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18" name="Elipse 17">
            <a:hlinkClick r:id="" action="ppaction://hlinkshowjump?jump=nextslide"/>
            <a:extLst>
              <a:ext uri="{FF2B5EF4-FFF2-40B4-BE49-F238E27FC236}">
                <a16:creationId xmlns:a16="http://schemas.microsoft.com/office/drawing/2014/main" id="{74C777D1-B664-9C05-38A4-ADC5A526C445}"/>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9" name="Freeform 10">
            <a:extLst>
              <a:ext uri="{FF2B5EF4-FFF2-40B4-BE49-F238E27FC236}">
                <a16:creationId xmlns:a16="http://schemas.microsoft.com/office/drawing/2014/main" id="{D591DD2D-EBDD-1185-0B9A-5F04F0594E6D}"/>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0" name="Rectángulo redondeado 19">
            <a:extLst>
              <a:ext uri="{FF2B5EF4-FFF2-40B4-BE49-F238E27FC236}">
                <a16:creationId xmlns:a16="http://schemas.microsoft.com/office/drawing/2014/main" id="{612F2C54-BC22-0D32-F1DF-F77C19CD08B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5" action="ppaction://hlinksldjump"/>
            <a:extLst>
              <a:ext uri="{FF2B5EF4-FFF2-40B4-BE49-F238E27FC236}">
                <a16:creationId xmlns:a16="http://schemas.microsoft.com/office/drawing/2014/main" id="{E3ABD004-17B3-7F36-AC41-9D4635E7D14C}"/>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1B8AA7BC-9454-9609-EF31-C228775EBE2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9764B98E-7DB3-21EB-C5CC-27AC71DE1777}"/>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6" name="Elipse 25">
            <a:hlinkClick r:id="rId3" action="ppaction://hlinksldjump"/>
            <a:extLst>
              <a:ext uri="{FF2B5EF4-FFF2-40B4-BE49-F238E27FC236}">
                <a16:creationId xmlns:a16="http://schemas.microsoft.com/office/drawing/2014/main" id="{87444A5F-F9A7-2FBE-BAE1-ADDCD874F48F}"/>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7" name="Freeform 5">
            <a:hlinkClick r:id="" action="ppaction://noaction"/>
            <a:extLst>
              <a:ext uri="{FF2B5EF4-FFF2-40B4-BE49-F238E27FC236}">
                <a16:creationId xmlns:a16="http://schemas.microsoft.com/office/drawing/2014/main" id="{952DDF21-23A7-8E13-2691-428A4A55A4C6}"/>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8" name="Bisel 122">
            <a:hlinkClick r:id="rId5" action="ppaction://hlinksldjump"/>
            <a:extLst>
              <a:ext uri="{FF2B5EF4-FFF2-40B4-BE49-F238E27FC236}">
                <a16:creationId xmlns:a16="http://schemas.microsoft.com/office/drawing/2014/main" id="{045938CC-3CB8-D008-338C-301E911498F8}"/>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9" name="Bisel 125">
            <a:hlinkClick r:id="rId6" action="ppaction://hlinksldjump"/>
            <a:extLst>
              <a:ext uri="{FF2B5EF4-FFF2-40B4-BE49-F238E27FC236}">
                <a16:creationId xmlns:a16="http://schemas.microsoft.com/office/drawing/2014/main" id="{CEAE90BC-6204-5F08-BAFE-DBCD6350AEAB}"/>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30" name="Bisel 126">
            <a:hlinkClick r:id="rId7" action="ppaction://hlinksldjump"/>
            <a:extLst>
              <a:ext uri="{FF2B5EF4-FFF2-40B4-BE49-F238E27FC236}">
                <a16:creationId xmlns:a16="http://schemas.microsoft.com/office/drawing/2014/main" id="{F9846CE6-EC39-FD6C-4301-1B3E0C7F785C}"/>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1" name="Bisel 127">
            <a:hlinkClick r:id="rId8" action="ppaction://hlinksldjump"/>
            <a:extLst>
              <a:ext uri="{FF2B5EF4-FFF2-40B4-BE49-F238E27FC236}">
                <a16:creationId xmlns:a16="http://schemas.microsoft.com/office/drawing/2014/main" id="{060DB890-FC47-EA7F-7697-09356003DAA4}"/>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2" name="Bisel 128">
            <a:hlinkClick r:id="rId9" action="ppaction://hlinksldjump"/>
            <a:extLst>
              <a:ext uri="{FF2B5EF4-FFF2-40B4-BE49-F238E27FC236}">
                <a16:creationId xmlns:a16="http://schemas.microsoft.com/office/drawing/2014/main" id="{C8170A86-799C-485F-8759-578EBF5C721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7" name="Bisel 129">
            <a:hlinkClick r:id="rId10" action="ppaction://hlinksldjump"/>
            <a:extLst>
              <a:ext uri="{FF2B5EF4-FFF2-40B4-BE49-F238E27FC236}">
                <a16:creationId xmlns:a16="http://schemas.microsoft.com/office/drawing/2014/main" id="{B6E45887-9E0C-7D2C-C195-B0C32EF68480}"/>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8" name="Bisel 130">
            <a:hlinkClick r:id="rId11" action="ppaction://hlinksldjump"/>
            <a:extLst>
              <a:ext uri="{FF2B5EF4-FFF2-40B4-BE49-F238E27FC236}">
                <a16:creationId xmlns:a16="http://schemas.microsoft.com/office/drawing/2014/main" id="{C71FC8DA-8D9B-BFC5-493A-B68E575F064B}"/>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40" name="Bisel 131">
            <a:hlinkClick r:id="rId12" action="ppaction://hlinksldjump"/>
            <a:extLst>
              <a:ext uri="{FF2B5EF4-FFF2-40B4-BE49-F238E27FC236}">
                <a16:creationId xmlns:a16="http://schemas.microsoft.com/office/drawing/2014/main" id="{B133B023-6A9A-A1B9-6FCE-35FDBB5D28B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1" name="Bisel 132">
            <a:hlinkClick r:id="rId13" action="ppaction://hlinksldjump"/>
            <a:extLst>
              <a:ext uri="{FF2B5EF4-FFF2-40B4-BE49-F238E27FC236}">
                <a16:creationId xmlns:a16="http://schemas.microsoft.com/office/drawing/2014/main" id="{AA50C7C6-0DF9-47AA-0453-9C161D22FA6C}"/>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6" name="Bisel 133">
            <a:hlinkClick r:id="rId14" action="ppaction://hlinksldjump"/>
            <a:extLst>
              <a:ext uri="{FF2B5EF4-FFF2-40B4-BE49-F238E27FC236}">
                <a16:creationId xmlns:a16="http://schemas.microsoft.com/office/drawing/2014/main" id="{D0021787-A29E-795F-92DD-6AC27E59D472}"/>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2" name="CuadroTexto 1">
            <a:extLst>
              <a:ext uri="{FF2B5EF4-FFF2-40B4-BE49-F238E27FC236}">
                <a16:creationId xmlns:a16="http://schemas.microsoft.com/office/drawing/2014/main" id="{DEFC1351-E930-FF60-7F18-75F78BED8CB6}"/>
              </a:ext>
            </a:extLst>
          </p:cNvPr>
          <p:cNvSpPr txBox="1"/>
          <p:nvPr/>
        </p:nvSpPr>
        <p:spPr>
          <a:xfrm>
            <a:off x="261715" y="17787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5" name="CuadroTexto 4">
            <a:extLst>
              <a:ext uri="{FF2B5EF4-FFF2-40B4-BE49-F238E27FC236}">
                <a16:creationId xmlns:a16="http://schemas.microsoft.com/office/drawing/2014/main" id="{E5F1D8B4-B93E-2671-6009-B70A59767602}"/>
              </a:ext>
            </a:extLst>
          </p:cNvPr>
          <p:cNvSpPr txBox="1"/>
          <p:nvPr/>
        </p:nvSpPr>
        <p:spPr>
          <a:xfrm>
            <a:off x="1286204" y="17787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7" name="CuadroTexto 6">
            <a:extLst>
              <a:ext uri="{FF2B5EF4-FFF2-40B4-BE49-F238E27FC236}">
                <a16:creationId xmlns:a16="http://schemas.microsoft.com/office/drawing/2014/main" id="{1F6BD451-5A38-81CB-BC48-7D3269C9E230}"/>
              </a:ext>
            </a:extLst>
          </p:cNvPr>
          <p:cNvSpPr txBox="1"/>
          <p:nvPr/>
        </p:nvSpPr>
        <p:spPr>
          <a:xfrm>
            <a:off x="2314487" y="1778808"/>
            <a:ext cx="19351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6</a:t>
            </a:r>
          </a:p>
        </p:txBody>
      </p:sp>
      <p:sp>
        <p:nvSpPr>
          <p:cNvPr id="8" name="CuadroTexto 7">
            <a:extLst>
              <a:ext uri="{FF2B5EF4-FFF2-40B4-BE49-F238E27FC236}">
                <a16:creationId xmlns:a16="http://schemas.microsoft.com/office/drawing/2014/main" id="{837DC516-63F2-AEAE-1987-DFD125FFF009}"/>
              </a:ext>
            </a:extLst>
          </p:cNvPr>
          <p:cNvSpPr txBox="1"/>
          <p:nvPr/>
        </p:nvSpPr>
        <p:spPr>
          <a:xfrm>
            <a:off x="1284419" y="2197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9" name="CuadroTexto 8">
            <a:extLst>
              <a:ext uri="{FF2B5EF4-FFF2-40B4-BE49-F238E27FC236}">
                <a16:creationId xmlns:a16="http://schemas.microsoft.com/office/drawing/2014/main" id="{F2B40B98-E1F8-0D02-B977-63B3D524F6D8}"/>
              </a:ext>
            </a:extLst>
          </p:cNvPr>
          <p:cNvSpPr txBox="1"/>
          <p:nvPr/>
        </p:nvSpPr>
        <p:spPr>
          <a:xfrm>
            <a:off x="2316294" y="21978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10" name="CuadroTexto 9">
            <a:extLst>
              <a:ext uri="{FF2B5EF4-FFF2-40B4-BE49-F238E27FC236}">
                <a16:creationId xmlns:a16="http://schemas.microsoft.com/office/drawing/2014/main" id="{652188DA-40DF-214D-16DA-7C9A03471875}"/>
              </a:ext>
            </a:extLst>
          </p:cNvPr>
          <p:cNvSpPr txBox="1"/>
          <p:nvPr/>
        </p:nvSpPr>
        <p:spPr>
          <a:xfrm>
            <a:off x="260262" y="2632883"/>
            <a:ext cx="197644" cy="42624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12" name="CuadroTexto 11">
            <a:extLst>
              <a:ext uri="{FF2B5EF4-FFF2-40B4-BE49-F238E27FC236}">
                <a16:creationId xmlns:a16="http://schemas.microsoft.com/office/drawing/2014/main" id="{516D65B8-F9E5-BA6F-8101-6FF1D5C8DF1B}"/>
              </a:ext>
            </a:extLst>
          </p:cNvPr>
          <p:cNvSpPr txBox="1"/>
          <p:nvPr/>
        </p:nvSpPr>
        <p:spPr>
          <a:xfrm>
            <a:off x="1284419" y="26328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13" name="CuadroTexto 12">
            <a:extLst>
              <a:ext uri="{FF2B5EF4-FFF2-40B4-BE49-F238E27FC236}">
                <a16:creationId xmlns:a16="http://schemas.microsoft.com/office/drawing/2014/main" id="{76E74C74-E99A-03DD-D9D1-AC50762A35D6}"/>
              </a:ext>
            </a:extLst>
          </p:cNvPr>
          <p:cNvSpPr txBox="1"/>
          <p:nvPr/>
        </p:nvSpPr>
        <p:spPr>
          <a:xfrm>
            <a:off x="1808294" y="26296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14" name="CuadroTexto 13">
            <a:extLst>
              <a:ext uri="{FF2B5EF4-FFF2-40B4-BE49-F238E27FC236}">
                <a16:creationId xmlns:a16="http://schemas.microsoft.com/office/drawing/2014/main" id="{FF877B82-9ACC-4E47-F140-503C6F5CCC0E}"/>
              </a:ext>
            </a:extLst>
          </p:cNvPr>
          <p:cNvSpPr txBox="1"/>
          <p:nvPr/>
        </p:nvSpPr>
        <p:spPr>
          <a:xfrm>
            <a:off x="2314487" y="2636058"/>
            <a:ext cx="197644" cy="4231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77" name="CuadroTexto 76">
            <a:extLst>
              <a:ext uri="{FF2B5EF4-FFF2-40B4-BE49-F238E27FC236}">
                <a16:creationId xmlns:a16="http://schemas.microsoft.com/office/drawing/2014/main" id="{C92CFDAB-098E-DD89-4844-E19D2AC4F9D2}"/>
              </a:ext>
            </a:extLst>
          </p:cNvPr>
          <p:cNvSpPr txBox="1"/>
          <p:nvPr/>
        </p:nvSpPr>
        <p:spPr>
          <a:xfrm>
            <a:off x="1800137" y="3059129"/>
            <a:ext cx="197457" cy="42543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78" name="Rectangle 20">
            <a:extLst>
              <a:ext uri="{FF2B5EF4-FFF2-40B4-BE49-F238E27FC236}">
                <a16:creationId xmlns:a16="http://schemas.microsoft.com/office/drawing/2014/main" id="{708D0D33-E3A5-665D-9672-593E9B551698}"/>
              </a:ext>
            </a:extLst>
          </p:cNvPr>
          <p:cNvSpPr>
            <a:spLocks noChangeArrowheads="1"/>
          </p:cNvSpPr>
          <p:nvPr/>
        </p:nvSpPr>
        <p:spPr bwMode="auto">
          <a:xfrm>
            <a:off x="940093" y="1778809"/>
            <a:ext cx="344057" cy="425358"/>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79" name="Rectangle 20">
            <a:extLst>
              <a:ext uri="{FF2B5EF4-FFF2-40B4-BE49-F238E27FC236}">
                <a16:creationId xmlns:a16="http://schemas.microsoft.com/office/drawing/2014/main" id="{23B30CFC-42CE-9EFA-D4CF-0944A7AE9BF2}"/>
              </a:ext>
            </a:extLst>
          </p:cNvPr>
          <p:cNvSpPr>
            <a:spLocks noChangeArrowheads="1"/>
          </p:cNvSpPr>
          <p:nvPr/>
        </p:nvSpPr>
        <p:spPr bwMode="auto">
          <a:xfrm>
            <a:off x="2508001" y="1783301"/>
            <a:ext cx="319312" cy="221007"/>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80" name="Rectangle 20">
            <a:extLst>
              <a:ext uri="{FF2B5EF4-FFF2-40B4-BE49-F238E27FC236}">
                <a16:creationId xmlns:a16="http://schemas.microsoft.com/office/drawing/2014/main" id="{16BC7ACF-F6E0-AC79-EF15-7C618F64B0A8}"/>
              </a:ext>
            </a:extLst>
          </p:cNvPr>
          <p:cNvSpPr>
            <a:spLocks noChangeArrowheads="1"/>
          </p:cNvSpPr>
          <p:nvPr/>
        </p:nvSpPr>
        <p:spPr bwMode="auto">
          <a:xfrm>
            <a:off x="458359" y="2208675"/>
            <a:ext cx="310844" cy="222558"/>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81" name="Rectangle 20">
            <a:extLst>
              <a:ext uri="{FF2B5EF4-FFF2-40B4-BE49-F238E27FC236}">
                <a16:creationId xmlns:a16="http://schemas.microsoft.com/office/drawing/2014/main" id="{72AC6356-8F9A-F7C8-2D0A-2882E38B8462}"/>
              </a:ext>
            </a:extLst>
          </p:cNvPr>
          <p:cNvSpPr>
            <a:spLocks noChangeArrowheads="1"/>
          </p:cNvSpPr>
          <p:nvPr/>
        </p:nvSpPr>
        <p:spPr bwMode="auto">
          <a:xfrm>
            <a:off x="462584" y="2432483"/>
            <a:ext cx="305953" cy="200112"/>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82" name="Rectangle 20">
            <a:extLst>
              <a:ext uri="{FF2B5EF4-FFF2-40B4-BE49-F238E27FC236}">
                <a16:creationId xmlns:a16="http://schemas.microsoft.com/office/drawing/2014/main" id="{C389D3AE-1C66-C125-616C-EAB8947BBB1F}"/>
              </a:ext>
            </a:extLst>
          </p:cNvPr>
          <p:cNvSpPr>
            <a:spLocks noChangeArrowheads="1"/>
          </p:cNvSpPr>
          <p:nvPr/>
        </p:nvSpPr>
        <p:spPr bwMode="auto">
          <a:xfrm>
            <a:off x="972187" y="2632705"/>
            <a:ext cx="313082" cy="426424"/>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83" name="Rectangle 20">
            <a:extLst>
              <a:ext uri="{FF2B5EF4-FFF2-40B4-BE49-F238E27FC236}">
                <a16:creationId xmlns:a16="http://schemas.microsoft.com/office/drawing/2014/main" id="{64F10967-7F4B-A6B0-F7CB-7AD510A6A74B}"/>
              </a:ext>
            </a:extLst>
          </p:cNvPr>
          <p:cNvSpPr>
            <a:spLocks noChangeArrowheads="1"/>
          </p:cNvSpPr>
          <p:nvPr/>
        </p:nvSpPr>
        <p:spPr bwMode="auto">
          <a:xfrm>
            <a:off x="453816" y="3063036"/>
            <a:ext cx="319059" cy="424754"/>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85" name="Rectangle 20">
            <a:extLst>
              <a:ext uri="{FF2B5EF4-FFF2-40B4-BE49-F238E27FC236}">
                <a16:creationId xmlns:a16="http://schemas.microsoft.com/office/drawing/2014/main" id="{37E123E1-6A18-7A32-ADE6-154F30BA23B4}"/>
              </a:ext>
            </a:extLst>
          </p:cNvPr>
          <p:cNvSpPr>
            <a:spLocks noChangeArrowheads="1"/>
          </p:cNvSpPr>
          <p:nvPr/>
        </p:nvSpPr>
        <p:spPr bwMode="auto">
          <a:xfrm>
            <a:off x="2513275" y="2633478"/>
            <a:ext cx="314024" cy="432080"/>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86" name="CuadroTexto 85">
            <a:extLst>
              <a:ext uri="{FF2B5EF4-FFF2-40B4-BE49-F238E27FC236}">
                <a16:creationId xmlns:a16="http://schemas.microsoft.com/office/drawing/2014/main" id="{E759ECD6-02E2-C301-9A33-633026409E77}"/>
              </a:ext>
            </a:extLst>
          </p:cNvPr>
          <p:cNvSpPr txBox="1"/>
          <p:nvPr/>
        </p:nvSpPr>
        <p:spPr>
          <a:xfrm>
            <a:off x="773047" y="3059129"/>
            <a:ext cx="197644" cy="42866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24</a:t>
            </a:r>
          </a:p>
        </p:txBody>
      </p:sp>
      <p:sp>
        <p:nvSpPr>
          <p:cNvPr id="87" name="Rectangle 20">
            <a:extLst>
              <a:ext uri="{FF2B5EF4-FFF2-40B4-BE49-F238E27FC236}">
                <a16:creationId xmlns:a16="http://schemas.microsoft.com/office/drawing/2014/main" id="{0F06F5CB-F66F-43B5-006C-75102BAF22CD}"/>
              </a:ext>
            </a:extLst>
          </p:cNvPr>
          <p:cNvSpPr>
            <a:spLocks noChangeArrowheads="1"/>
          </p:cNvSpPr>
          <p:nvPr/>
        </p:nvSpPr>
        <p:spPr bwMode="auto">
          <a:xfrm>
            <a:off x="970202" y="3061833"/>
            <a:ext cx="316800" cy="425957"/>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88" name="Rectangle 20">
            <a:extLst>
              <a:ext uri="{FF2B5EF4-FFF2-40B4-BE49-F238E27FC236}">
                <a16:creationId xmlns:a16="http://schemas.microsoft.com/office/drawing/2014/main" id="{F8DCD2F4-C8C5-4404-6C39-D78F0569D0D8}"/>
              </a:ext>
            </a:extLst>
          </p:cNvPr>
          <p:cNvSpPr>
            <a:spLocks noChangeArrowheads="1"/>
          </p:cNvSpPr>
          <p:nvPr/>
        </p:nvSpPr>
        <p:spPr bwMode="auto">
          <a:xfrm>
            <a:off x="1995843" y="3059129"/>
            <a:ext cx="316800" cy="427822"/>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89" name="CuadroTexto 88">
            <a:extLst>
              <a:ext uri="{FF2B5EF4-FFF2-40B4-BE49-F238E27FC236}">
                <a16:creationId xmlns:a16="http://schemas.microsoft.com/office/drawing/2014/main" id="{554B4B78-4CAD-C8DE-865B-5296CF17131D}"/>
              </a:ext>
            </a:extLst>
          </p:cNvPr>
          <p:cNvSpPr txBox="1"/>
          <p:nvPr/>
        </p:nvSpPr>
        <p:spPr>
          <a:xfrm>
            <a:off x="2314487" y="3059015"/>
            <a:ext cx="197644" cy="4251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91" name="Rectangle 20">
            <a:extLst>
              <a:ext uri="{FF2B5EF4-FFF2-40B4-BE49-F238E27FC236}">
                <a16:creationId xmlns:a16="http://schemas.microsoft.com/office/drawing/2014/main" id="{2A15DA18-874B-F278-31B4-D0E05E3811DE}"/>
              </a:ext>
            </a:extLst>
          </p:cNvPr>
          <p:cNvSpPr>
            <a:spLocks noChangeArrowheads="1"/>
          </p:cNvSpPr>
          <p:nvPr/>
        </p:nvSpPr>
        <p:spPr bwMode="auto">
          <a:xfrm>
            <a:off x="2513267" y="3065559"/>
            <a:ext cx="313063" cy="417626"/>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ABR-25</a:t>
            </a:r>
          </a:p>
        </p:txBody>
      </p:sp>
      <p:sp>
        <p:nvSpPr>
          <p:cNvPr id="21" name="Rectangle 20">
            <a:extLst>
              <a:ext uri="{FF2B5EF4-FFF2-40B4-BE49-F238E27FC236}">
                <a16:creationId xmlns:a16="http://schemas.microsoft.com/office/drawing/2014/main" id="{ABF7BF3E-7AEC-641C-E478-D55F4090BE27}"/>
              </a:ext>
            </a:extLst>
          </p:cNvPr>
          <p:cNvSpPr>
            <a:spLocks noChangeArrowheads="1"/>
          </p:cNvSpPr>
          <p:nvPr/>
        </p:nvSpPr>
        <p:spPr bwMode="auto">
          <a:xfrm>
            <a:off x="2508722" y="2007447"/>
            <a:ext cx="316800" cy="195909"/>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33" name="Rectangle 20">
            <a:extLst>
              <a:ext uri="{FF2B5EF4-FFF2-40B4-BE49-F238E27FC236}">
                <a16:creationId xmlns:a16="http://schemas.microsoft.com/office/drawing/2014/main" id="{A6333C89-7000-5D92-4ED8-C90FE50E90E6}"/>
              </a:ext>
            </a:extLst>
          </p:cNvPr>
          <p:cNvSpPr>
            <a:spLocks noChangeArrowheads="1"/>
          </p:cNvSpPr>
          <p:nvPr/>
        </p:nvSpPr>
        <p:spPr bwMode="auto">
          <a:xfrm>
            <a:off x="454548" y="2630547"/>
            <a:ext cx="316800" cy="425424"/>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DIC-25</a:t>
            </a:r>
          </a:p>
        </p:txBody>
      </p:sp>
      <p:sp>
        <p:nvSpPr>
          <p:cNvPr id="34" name="CuadroTexto 33">
            <a:extLst>
              <a:ext uri="{FF2B5EF4-FFF2-40B4-BE49-F238E27FC236}">
                <a16:creationId xmlns:a16="http://schemas.microsoft.com/office/drawing/2014/main" id="{3FB362D7-DF3E-D750-7B62-EB352DEF2981}"/>
              </a:ext>
            </a:extLst>
          </p:cNvPr>
          <p:cNvSpPr txBox="1"/>
          <p:nvPr/>
        </p:nvSpPr>
        <p:spPr>
          <a:xfrm>
            <a:off x="2833026" y="3062353"/>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28</a:t>
            </a:r>
          </a:p>
        </p:txBody>
      </p:sp>
      <p:sp>
        <p:nvSpPr>
          <p:cNvPr id="36" name="CuadroTexto 35">
            <a:extLst>
              <a:ext uri="{FF2B5EF4-FFF2-40B4-BE49-F238E27FC236}">
                <a16:creationId xmlns:a16="http://schemas.microsoft.com/office/drawing/2014/main" id="{53A38A2D-4184-859A-8F0E-88258087D932}"/>
              </a:ext>
            </a:extLst>
          </p:cNvPr>
          <p:cNvSpPr txBox="1"/>
          <p:nvPr/>
        </p:nvSpPr>
        <p:spPr>
          <a:xfrm>
            <a:off x="260262" y="2205090"/>
            <a:ext cx="197644" cy="42255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42" name="CuadroTexto 41">
            <a:extLst>
              <a:ext uri="{FF2B5EF4-FFF2-40B4-BE49-F238E27FC236}">
                <a16:creationId xmlns:a16="http://schemas.microsoft.com/office/drawing/2014/main" id="{4B7CDB64-B446-FD5F-D868-BC5AAD1E6377}"/>
              </a:ext>
            </a:extLst>
          </p:cNvPr>
          <p:cNvSpPr txBox="1"/>
          <p:nvPr/>
        </p:nvSpPr>
        <p:spPr>
          <a:xfrm>
            <a:off x="773218" y="2632883"/>
            <a:ext cx="197644" cy="42624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17</a:t>
            </a:r>
          </a:p>
        </p:txBody>
      </p:sp>
      <p:sp>
        <p:nvSpPr>
          <p:cNvPr id="43" name="CuadroTexto 42">
            <a:extLst>
              <a:ext uri="{FF2B5EF4-FFF2-40B4-BE49-F238E27FC236}">
                <a16:creationId xmlns:a16="http://schemas.microsoft.com/office/drawing/2014/main" id="{E6F5A8F1-60C1-46B4-03D6-248FA5DC8844}"/>
              </a:ext>
            </a:extLst>
          </p:cNvPr>
          <p:cNvSpPr txBox="1"/>
          <p:nvPr/>
        </p:nvSpPr>
        <p:spPr>
          <a:xfrm>
            <a:off x="260091" y="3054669"/>
            <a:ext cx="197644" cy="43702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1" name="CuadroTexto 10">
            <a:extLst>
              <a:ext uri="{FF2B5EF4-FFF2-40B4-BE49-F238E27FC236}">
                <a16:creationId xmlns:a16="http://schemas.microsoft.com/office/drawing/2014/main" id="{7FDD303B-8A8E-0C85-B0C8-8799D36249B8}"/>
              </a:ext>
            </a:extLst>
          </p:cNvPr>
          <p:cNvSpPr txBox="1"/>
          <p:nvPr/>
        </p:nvSpPr>
        <p:spPr>
          <a:xfrm>
            <a:off x="1802213" y="17787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156065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Febrero</a:t>
            </a:r>
          </a:p>
        </p:txBody>
      </p:sp>
      <p:sp>
        <p:nvSpPr>
          <p:cNvPr id="106" name="Bisel 1">
            <a:hlinkClick r:id="rId2" action="ppaction://hlinksldjump"/>
            <a:extLst>
              <a:ext uri="{FF2B5EF4-FFF2-40B4-BE49-F238E27FC236}">
                <a16:creationId xmlns:a16="http://schemas.microsoft.com/office/drawing/2014/main" id="{7AD17DC8-E4CC-75C3-8827-C6794919FE33}"/>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107" name="Bisel 121">
            <a:hlinkClick r:id="" action="ppaction://noaction"/>
            <a:extLst>
              <a:ext uri="{FF2B5EF4-FFF2-40B4-BE49-F238E27FC236}">
                <a16:creationId xmlns:a16="http://schemas.microsoft.com/office/drawing/2014/main" id="{8FAD8AF1-B5F4-08B3-1852-EB3FBF61EF9B}"/>
              </a:ext>
            </a:extLst>
          </p:cNvPr>
          <p:cNvSpPr/>
          <p:nvPr/>
        </p:nvSpPr>
        <p:spPr>
          <a:xfrm>
            <a:off x="8271883" y="1126372"/>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FEB</a:t>
            </a:r>
          </a:p>
        </p:txBody>
      </p:sp>
      <p:sp>
        <p:nvSpPr>
          <p:cNvPr id="5" name="Rectángulo redondeado 142">
            <a:extLst>
              <a:ext uri="{FF2B5EF4-FFF2-40B4-BE49-F238E27FC236}">
                <a16:creationId xmlns:a16="http://schemas.microsoft.com/office/drawing/2014/main" id="{A7C56159-D5E6-C865-24CB-B9786345F27B}"/>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8" name="Rectángulo redondeado 146">
            <a:extLst>
              <a:ext uri="{FF2B5EF4-FFF2-40B4-BE49-F238E27FC236}">
                <a16:creationId xmlns:a16="http://schemas.microsoft.com/office/drawing/2014/main" id="{55A489C4-9485-3958-7BA5-610028A7E923}"/>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11" name="Elipse 10">
            <a:hlinkClick r:id="rId3" action="ppaction://hlinksldjump"/>
            <a:extLst>
              <a:ext uri="{FF2B5EF4-FFF2-40B4-BE49-F238E27FC236}">
                <a16:creationId xmlns:a16="http://schemas.microsoft.com/office/drawing/2014/main" id="{00517AB6-1786-2EC1-A55C-01637F53EFF7}"/>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2" name="Freeform 5">
            <a:hlinkClick r:id="" action="ppaction://noaction"/>
            <a:extLst>
              <a:ext uri="{FF2B5EF4-FFF2-40B4-BE49-F238E27FC236}">
                <a16:creationId xmlns:a16="http://schemas.microsoft.com/office/drawing/2014/main" id="{C1F6B824-4042-8451-987F-D1EAD59961E9}"/>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4" name="Elipse 13">
            <a:hlinkClick r:id="" action="ppaction://hlinkshowjump?jump=previousslide"/>
            <a:extLst>
              <a:ext uri="{FF2B5EF4-FFF2-40B4-BE49-F238E27FC236}">
                <a16:creationId xmlns:a16="http://schemas.microsoft.com/office/drawing/2014/main" id="{6C33F3F4-10E2-5BF2-B09E-8368109273D9}"/>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5" name="Freeform 10">
            <a:extLst>
              <a:ext uri="{FF2B5EF4-FFF2-40B4-BE49-F238E27FC236}">
                <a16:creationId xmlns:a16="http://schemas.microsoft.com/office/drawing/2014/main" id="{C9D29C80-F9EB-D3B0-D17C-BD243F108CD4}"/>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2" name="Rectángulo redondeado 21">
            <a:extLst>
              <a:ext uri="{FF2B5EF4-FFF2-40B4-BE49-F238E27FC236}">
                <a16:creationId xmlns:a16="http://schemas.microsoft.com/office/drawing/2014/main" id="{C76E732F-0487-7CB4-A34E-E46F0EAEFE04}"/>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23" name="Elipse 22">
            <a:hlinkClick r:id="rId2" action="ppaction://hlinksldjump"/>
            <a:extLst>
              <a:ext uri="{FF2B5EF4-FFF2-40B4-BE49-F238E27FC236}">
                <a16:creationId xmlns:a16="http://schemas.microsoft.com/office/drawing/2014/main" id="{A10CCE2C-B928-8D3A-F017-0A5F428F2512}"/>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4" name="Freeform 5">
            <a:hlinkClick r:id="" action="ppaction://noaction"/>
            <a:extLst>
              <a:ext uri="{FF2B5EF4-FFF2-40B4-BE49-F238E27FC236}">
                <a16:creationId xmlns:a16="http://schemas.microsoft.com/office/drawing/2014/main" id="{4757CF81-E481-B00C-B480-04420666DB90}"/>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Bisel 122">
            <a:hlinkClick r:id="rId3" action="ppaction://hlinksldjump"/>
            <a:extLst>
              <a:ext uri="{FF2B5EF4-FFF2-40B4-BE49-F238E27FC236}">
                <a16:creationId xmlns:a16="http://schemas.microsoft.com/office/drawing/2014/main" id="{44DC8F8B-4979-5077-F530-A0D61616F4F1}"/>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26" name="Bisel 125">
            <a:hlinkClick r:id="rId4" action="ppaction://hlinksldjump"/>
            <a:extLst>
              <a:ext uri="{FF2B5EF4-FFF2-40B4-BE49-F238E27FC236}">
                <a16:creationId xmlns:a16="http://schemas.microsoft.com/office/drawing/2014/main" id="{670F3DF2-FFBB-F15B-EF22-D5259F7A0604}"/>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27" name="Bisel 126">
            <a:hlinkClick r:id="rId5" action="ppaction://hlinksldjump"/>
            <a:extLst>
              <a:ext uri="{FF2B5EF4-FFF2-40B4-BE49-F238E27FC236}">
                <a16:creationId xmlns:a16="http://schemas.microsoft.com/office/drawing/2014/main" id="{71D738B8-D8CF-EB9A-8FBD-6F1F266214DC}"/>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28" name="Bisel 127">
            <a:hlinkClick r:id="rId6" action="ppaction://hlinksldjump"/>
            <a:extLst>
              <a:ext uri="{FF2B5EF4-FFF2-40B4-BE49-F238E27FC236}">
                <a16:creationId xmlns:a16="http://schemas.microsoft.com/office/drawing/2014/main" id="{977CC737-FD93-F6B6-D621-AEDB7C8F7076}"/>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9" name="Bisel 128">
            <a:hlinkClick r:id="rId7" action="ppaction://hlinksldjump"/>
            <a:extLst>
              <a:ext uri="{FF2B5EF4-FFF2-40B4-BE49-F238E27FC236}">
                <a16:creationId xmlns:a16="http://schemas.microsoft.com/office/drawing/2014/main" id="{A72F4021-B2CA-1D6D-861F-96D8B0E73D0A}"/>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0" name="Bisel 129">
            <a:hlinkClick r:id="rId8" action="ppaction://hlinksldjump"/>
            <a:extLst>
              <a:ext uri="{FF2B5EF4-FFF2-40B4-BE49-F238E27FC236}">
                <a16:creationId xmlns:a16="http://schemas.microsoft.com/office/drawing/2014/main" id="{591AA0B5-EF33-B8F0-FBBC-8DF358E1EF06}"/>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1" name="Bisel 130">
            <a:hlinkClick r:id="rId9" action="ppaction://hlinksldjump"/>
            <a:extLst>
              <a:ext uri="{FF2B5EF4-FFF2-40B4-BE49-F238E27FC236}">
                <a16:creationId xmlns:a16="http://schemas.microsoft.com/office/drawing/2014/main" id="{D8CD752C-DEE9-146F-7E0D-630495E6835C}"/>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2" name="Bisel 131">
            <a:hlinkClick r:id="rId10" action="ppaction://hlinksldjump"/>
            <a:extLst>
              <a:ext uri="{FF2B5EF4-FFF2-40B4-BE49-F238E27FC236}">
                <a16:creationId xmlns:a16="http://schemas.microsoft.com/office/drawing/2014/main" id="{3888D791-2F32-C9DC-FB81-02669A54249B}"/>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33" name="Bisel 132">
            <a:hlinkClick r:id="rId11" action="ppaction://hlinksldjump"/>
            <a:extLst>
              <a:ext uri="{FF2B5EF4-FFF2-40B4-BE49-F238E27FC236}">
                <a16:creationId xmlns:a16="http://schemas.microsoft.com/office/drawing/2014/main" id="{6A1CDB03-C99E-5860-27F8-D1852F0475D8}"/>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34" name="Bisel 133">
            <a:hlinkClick r:id="rId12" action="ppaction://hlinksldjump"/>
            <a:extLst>
              <a:ext uri="{FF2B5EF4-FFF2-40B4-BE49-F238E27FC236}">
                <a16:creationId xmlns:a16="http://schemas.microsoft.com/office/drawing/2014/main" id="{2165E3C4-8983-4D0D-D2A9-7ED031801990}"/>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19" name="CuadroTexto 18">
            <a:extLst>
              <a:ext uri="{FF2B5EF4-FFF2-40B4-BE49-F238E27FC236}">
                <a16:creationId xmlns:a16="http://schemas.microsoft.com/office/drawing/2014/main" id="{A4BE9804-B1D5-E38F-4BFB-2A20F7036FE2}"/>
              </a:ext>
            </a:extLst>
          </p:cNvPr>
          <p:cNvSpPr txBox="1"/>
          <p:nvPr/>
        </p:nvSpPr>
        <p:spPr>
          <a:xfrm>
            <a:off x="2827307" y="2204128"/>
            <a:ext cx="513910"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14</a:t>
            </a:r>
          </a:p>
        </p:txBody>
      </p:sp>
      <p:sp>
        <p:nvSpPr>
          <p:cNvPr id="42" name="CuadroTexto 41">
            <a:extLst>
              <a:ext uri="{FF2B5EF4-FFF2-40B4-BE49-F238E27FC236}">
                <a16:creationId xmlns:a16="http://schemas.microsoft.com/office/drawing/2014/main" id="{F75F7C82-D044-F519-D998-19FD538C607A}"/>
              </a:ext>
            </a:extLst>
          </p:cNvPr>
          <p:cNvSpPr txBox="1"/>
          <p:nvPr/>
        </p:nvSpPr>
        <p:spPr>
          <a:xfrm>
            <a:off x="261715" y="17787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43" name="CuadroTexto 42">
            <a:extLst>
              <a:ext uri="{FF2B5EF4-FFF2-40B4-BE49-F238E27FC236}">
                <a16:creationId xmlns:a16="http://schemas.microsoft.com/office/drawing/2014/main" id="{44ED7B49-F4DF-292D-E641-F6E8B24079FA}"/>
              </a:ext>
            </a:extLst>
          </p:cNvPr>
          <p:cNvSpPr txBox="1"/>
          <p:nvPr/>
        </p:nvSpPr>
        <p:spPr>
          <a:xfrm>
            <a:off x="1286204" y="17787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46" name="CuadroTexto 45">
            <a:extLst>
              <a:ext uri="{FF2B5EF4-FFF2-40B4-BE49-F238E27FC236}">
                <a16:creationId xmlns:a16="http://schemas.microsoft.com/office/drawing/2014/main" id="{4415A627-4F05-9747-D768-FFD2F5D27DF0}"/>
              </a:ext>
            </a:extLst>
          </p:cNvPr>
          <p:cNvSpPr txBox="1"/>
          <p:nvPr/>
        </p:nvSpPr>
        <p:spPr>
          <a:xfrm>
            <a:off x="1284419" y="220165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48" name="CuadroTexto 47">
            <a:extLst>
              <a:ext uri="{FF2B5EF4-FFF2-40B4-BE49-F238E27FC236}">
                <a16:creationId xmlns:a16="http://schemas.microsoft.com/office/drawing/2014/main" id="{274B9CC5-E7F8-FA4F-F93F-0E239C725CEB}"/>
              </a:ext>
            </a:extLst>
          </p:cNvPr>
          <p:cNvSpPr txBox="1"/>
          <p:nvPr/>
        </p:nvSpPr>
        <p:spPr>
          <a:xfrm>
            <a:off x="261541" y="2630320"/>
            <a:ext cx="197644" cy="4298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49" name="CuadroTexto 48">
            <a:extLst>
              <a:ext uri="{FF2B5EF4-FFF2-40B4-BE49-F238E27FC236}">
                <a16:creationId xmlns:a16="http://schemas.microsoft.com/office/drawing/2014/main" id="{F8935978-C184-D74D-1113-4ABEA6815425}"/>
              </a:ext>
            </a:extLst>
          </p:cNvPr>
          <p:cNvSpPr txBox="1"/>
          <p:nvPr/>
        </p:nvSpPr>
        <p:spPr>
          <a:xfrm>
            <a:off x="771854" y="26328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50" name="CuadroTexto 49">
            <a:extLst>
              <a:ext uri="{FF2B5EF4-FFF2-40B4-BE49-F238E27FC236}">
                <a16:creationId xmlns:a16="http://schemas.microsoft.com/office/drawing/2014/main" id="{83A76800-00B7-436E-8071-58E768F1FF9A}"/>
              </a:ext>
            </a:extLst>
          </p:cNvPr>
          <p:cNvSpPr txBox="1"/>
          <p:nvPr/>
        </p:nvSpPr>
        <p:spPr>
          <a:xfrm>
            <a:off x="1284419" y="26328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54" name="CuadroTexto 53">
            <a:extLst>
              <a:ext uri="{FF2B5EF4-FFF2-40B4-BE49-F238E27FC236}">
                <a16:creationId xmlns:a16="http://schemas.microsoft.com/office/drawing/2014/main" id="{58EBE72A-DF90-A90C-0A79-3261C85B6A35}"/>
              </a:ext>
            </a:extLst>
          </p:cNvPr>
          <p:cNvSpPr txBox="1"/>
          <p:nvPr/>
        </p:nvSpPr>
        <p:spPr>
          <a:xfrm>
            <a:off x="1288107" y="3058500"/>
            <a:ext cx="197644" cy="42840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58" name="CuadroTexto 57">
            <a:extLst>
              <a:ext uri="{FF2B5EF4-FFF2-40B4-BE49-F238E27FC236}">
                <a16:creationId xmlns:a16="http://schemas.microsoft.com/office/drawing/2014/main" id="{63279821-5FC6-F1F7-25E5-C3CA322A33BA}"/>
              </a:ext>
            </a:extLst>
          </p:cNvPr>
          <p:cNvSpPr txBox="1"/>
          <p:nvPr/>
        </p:nvSpPr>
        <p:spPr>
          <a:xfrm>
            <a:off x="771049" y="177876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59" name="CuadroTexto 58">
            <a:extLst>
              <a:ext uri="{FF2B5EF4-FFF2-40B4-BE49-F238E27FC236}">
                <a16:creationId xmlns:a16="http://schemas.microsoft.com/office/drawing/2014/main" id="{FEB9FF45-2E8F-B53F-0411-B2146E5DE14F}"/>
              </a:ext>
            </a:extLst>
          </p:cNvPr>
          <p:cNvSpPr txBox="1"/>
          <p:nvPr/>
        </p:nvSpPr>
        <p:spPr>
          <a:xfrm>
            <a:off x="1808294" y="17760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62" name="CuadroTexto 61">
            <a:extLst>
              <a:ext uri="{FF2B5EF4-FFF2-40B4-BE49-F238E27FC236}">
                <a16:creationId xmlns:a16="http://schemas.microsoft.com/office/drawing/2014/main" id="{4D3022F7-620B-F897-E6E3-501630DDD5C2}"/>
              </a:ext>
            </a:extLst>
          </p:cNvPr>
          <p:cNvSpPr txBox="1"/>
          <p:nvPr/>
        </p:nvSpPr>
        <p:spPr>
          <a:xfrm>
            <a:off x="773064" y="2203371"/>
            <a:ext cx="197987" cy="42893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68" name="CuadroTexto 67">
            <a:extLst>
              <a:ext uri="{FF2B5EF4-FFF2-40B4-BE49-F238E27FC236}">
                <a16:creationId xmlns:a16="http://schemas.microsoft.com/office/drawing/2014/main" id="{0C800841-5A0B-F510-A9B1-CFD706F090E6}"/>
              </a:ext>
            </a:extLst>
          </p:cNvPr>
          <p:cNvSpPr txBox="1"/>
          <p:nvPr/>
        </p:nvSpPr>
        <p:spPr>
          <a:xfrm>
            <a:off x="1802507" y="2208168"/>
            <a:ext cx="184264" cy="42282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69" name="Rectangle 20">
            <a:extLst>
              <a:ext uri="{FF2B5EF4-FFF2-40B4-BE49-F238E27FC236}">
                <a16:creationId xmlns:a16="http://schemas.microsoft.com/office/drawing/2014/main" id="{C5092D17-5DB8-FE78-860F-6BDAC370F364}"/>
              </a:ext>
            </a:extLst>
          </p:cNvPr>
          <p:cNvSpPr>
            <a:spLocks noChangeArrowheads="1"/>
          </p:cNvSpPr>
          <p:nvPr/>
        </p:nvSpPr>
        <p:spPr bwMode="auto">
          <a:xfrm>
            <a:off x="3542551" y="2204483"/>
            <a:ext cx="313798" cy="428400"/>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AGO-24</a:t>
            </a:r>
          </a:p>
        </p:txBody>
      </p:sp>
      <p:sp>
        <p:nvSpPr>
          <p:cNvPr id="77" name="CuadroTexto 76">
            <a:extLst>
              <a:ext uri="{FF2B5EF4-FFF2-40B4-BE49-F238E27FC236}">
                <a16:creationId xmlns:a16="http://schemas.microsoft.com/office/drawing/2014/main" id="{9C52AF7E-8703-BCF2-5C02-1ECAF9AD3775}"/>
              </a:ext>
            </a:extLst>
          </p:cNvPr>
          <p:cNvSpPr txBox="1"/>
          <p:nvPr/>
        </p:nvSpPr>
        <p:spPr>
          <a:xfrm>
            <a:off x="2314487" y="2204259"/>
            <a:ext cx="193256" cy="42918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78" name="Rectangle 20">
            <a:extLst>
              <a:ext uri="{FF2B5EF4-FFF2-40B4-BE49-F238E27FC236}">
                <a16:creationId xmlns:a16="http://schemas.microsoft.com/office/drawing/2014/main" id="{A5F3DE9B-35D8-21A5-5E6B-6A1C51ABA5B6}"/>
              </a:ext>
            </a:extLst>
          </p:cNvPr>
          <p:cNvSpPr>
            <a:spLocks noChangeArrowheads="1"/>
          </p:cNvSpPr>
          <p:nvPr/>
        </p:nvSpPr>
        <p:spPr bwMode="auto">
          <a:xfrm>
            <a:off x="2504021" y="2202432"/>
            <a:ext cx="324170" cy="428400"/>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82" name="Rectangle 20">
            <a:extLst>
              <a:ext uri="{FF2B5EF4-FFF2-40B4-BE49-F238E27FC236}">
                <a16:creationId xmlns:a16="http://schemas.microsoft.com/office/drawing/2014/main" id="{81E8595E-4B7B-BF7D-C7D0-CE24AF6CFA20}"/>
              </a:ext>
            </a:extLst>
          </p:cNvPr>
          <p:cNvSpPr>
            <a:spLocks noChangeArrowheads="1"/>
          </p:cNvSpPr>
          <p:nvPr/>
        </p:nvSpPr>
        <p:spPr bwMode="auto">
          <a:xfrm>
            <a:off x="1988556" y="2205653"/>
            <a:ext cx="326377" cy="428400"/>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87" name="Rectangle 20">
            <a:extLst>
              <a:ext uri="{FF2B5EF4-FFF2-40B4-BE49-F238E27FC236}">
                <a16:creationId xmlns:a16="http://schemas.microsoft.com/office/drawing/2014/main" id="{28997D03-B224-141E-6C0E-C5A7FD31FDB1}"/>
              </a:ext>
            </a:extLst>
          </p:cNvPr>
          <p:cNvSpPr>
            <a:spLocks noChangeArrowheads="1"/>
          </p:cNvSpPr>
          <p:nvPr/>
        </p:nvSpPr>
        <p:spPr bwMode="auto">
          <a:xfrm>
            <a:off x="453652" y="2630731"/>
            <a:ext cx="319816" cy="428660"/>
          </a:xfrm>
          <a:prstGeom prst="rect">
            <a:avLst/>
          </a:prstGeom>
          <a:pattFill prst="wdUpDiag">
            <a:fgClr>
              <a:schemeClr val="bg1"/>
            </a:fgClr>
            <a:bgClr>
              <a:srgbClr val="D2E4D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AGO-24</a:t>
            </a:r>
          </a:p>
        </p:txBody>
      </p:sp>
      <p:sp>
        <p:nvSpPr>
          <p:cNvPr id="98" name="CuadroTexto 97">
            <a:extLst>
              <a:ext uri="{FF2B5EF4-FFF2-40B4-BE49-F238E27FC236}">
                <a16:creationId xmlns:a16="http://schemas.microsoft.com/office/drawing/2014/main" id="{DC56B73C-FB55-436F-B8FE-4E7D8A79BA9B}"/>
              </a:ext>
            </a:extLst>
          </p:cNvPr>
          <p:cNvSpPr txBox="1"/>
          <p:nvPr/>
        </p:nvSpPr>
        <p:spPr>
          <a:xfrm>
            <a:off x="1802508" y="2632884"/>
            <a:ext cx="180330" cy="42492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104" name="Rectangle 20">
            <a:extLst>
              <a:ext uri="{FF2B5EF4-FFF2-40B4-BE49-F238E27FC236}">
                <a16:creationId xmlns:a16="http://schemas.microsoft.com/office/drawing/2014/main" id="{DC75D6CC-2D77-508F-7A89-91818D49F3BD}"/>
              </a:ext>
            </a:extLst>
          </p:cNvPr>
          <p:cNvSpPr>
            <a:spLocks noChangeArrowheads="1"/>
          </p:cNvSpPr>
          <p:nvPr/>
        </p:nvSpPr>
        <p:spPr bwMode="auto">
          <a:xfrm>
            <a:off x="1984364" y="2855506"/>
            <a:ext cx="333204" cy="206362"/>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105" name="CuadroTexto 104">
            <a:extLst>
              <a:ext uri="{FF2B5EF4-FFF2-40B4-BE49-F238E27FC236}">
                <a16:creationId xmlns:a16="http://schemas.microsoft.com/office/drawing/2014/main" id="{B19EB0F0-4943-863C-8292-93CA921645F3}"/>
              </a:ext>
            </a:extLst>
          </p:cNvPr>
          <p:cNvSpPr txBox="1"/>
          <p:nvPr/>
        </p:nvSpPr>
        <p:spPr>
          <a:xfrm>
            <a:off x="2311509" y="263284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108" name="CuadroTexto 107">
            <a:extLst>
              <a:ext uri="{FF2B5EF4-FFF2-40B4-BE49-F238E27FC236}">
                <a16:creationId xmlns:a16="http://schemas.microsoft.com/office/drawing/2014/main" id="{16623229-D1AC-6AA8-4E11-B55C928B72B2}"/>
              </a:ext>
            </a:extLst>
          </p:cNvPr>
          <p:cNvSpPr txBox="1"/>
          <p:nvPr/>
        </p:nvSpPr>
        <p:spPr>
          <a:xfrm>
            <a:off x="260262" y="3059128"/>
            <a:ext cx="197644" cy="428304"/>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109" name="Rectangle 20">
            <a:extLst>
              <a:ext uri="{FF2B5EF4-FFF2-40B4-BE49-F238E27FC236}">
                <a16:creationId xmlns:a16="http://schemas.microsoft.com/office/drawing/2014/main" id="{D368C9EA-95CF-DCE2-ABF1-3F63C2940320}"/>
              </a:ext>
            </a:extLst>
          </p:cNvPr>
          <p:cNvSpPr>
            <a:spLocks noChangeArrowheads="1"/>
          </p:cNvSpPr>
          <p:nvPr/>
        </p:nvSpPr>
        <p:spPr bwMode="auto">
          <a:xfrm>
            <a:off x="456668" y="3059128"/>
            <a:ext cx="316800" cy="428661"/>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AGO-24</a:t>
            </a:r>
          </a:p>
        </p:txBody>
      </p:sp>
      <p:sp>
        <p:nvSpPr>
          <p:cNvPr id="110" name="Rectangle 20">
            <a:extLst>
              <a:ext uri="{FF2B5EF4-FFF2-40B4-BE49-F238E27FC236}">
                <a16:creationId xmlns:a16="http://schemas.microsoft.com/office/drawing/2014/main" id="{5121A916-53F3-24E6-955F-93445383D286}"/>
              </a:ext>
            </a:extLst>
          </p:cNvPr>
          <p:cNvSpPr>
            <a:spLocks noChangeArrowheads="1"/>
          </p:cNvSpPr>
          <p:nvPr/>
        </p:nvSpPr>
        <p:spPr bwMode="auto">
          <a:xfrm>
            <a:off x="1485310" y="3060659"/>
            <a:ext cx="314692" cy="426646"/>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111" name="CuadroTexto 110">
            <a:extLst>
              <a:ext uri="{FF2B5EF4-FFF2-40B4-BE49-F238E27FC236}">
                <a16:creationId xmlns:a16="http://schemas.microsoft.com/office/drawing/2014/main" id="{38B51973-54DA-5A4C-65B8-52E57901A397}"/>
              </a:ext>
            </a:extLst>
          </p:cNvPr>
          <p:cNvSpPr txBox="1"/>
          <p:nvPr/>
        </p:nvSpPr>
        <p:spPr>
          <a:xfrm>
            <a:off x="1797383" y="3055745"/>
            <a:ext cx="188494" cy="43012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26</a:t>
            </a:r>
          </a:p>
        </p:txBody>
      </p:sp>
      <p:sp>
        <p:nvSpPr>
          <p:cNvPr id="112" name="Rectangle 20">
            <a:extLst>
              <a:ext uri="{FF2B5EF4-FFF2-40B4-BE49-F238E27FC236}">
                <a16:creationId xmlns:a16="http://schemas.microsoft.com/office/drawing/2014/main" id="{C088492F-B81E-AE7B-7FD6-0789DCEBD143}"/>
              </a:ext>
            </a:extLst>
          </p:cNvPr>
          <p:cNvSpPr>
            <a:spLocks noChangeArrowheads="1"/>
          </p:cNvSpPr>
          <p:nvPr/>
        </p:nvSpPr>
        <p:spPr bwMode="auto">
          <a:xfrm>
            <a:off x="1985070" y="3057807"/>
            <a:ext cx="327247" cy="428058"/>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113" name="CuadroTexto 112">
            <a:extLst>
              <a:ext uri="{FF2B5EF4-FFF2-40B4-BE49-F238E27FC236}">
                <a16:creationId xmlns:a16="http://schemas.microsoft.com/office/drawing/2014/main" id="{A16E21C5-DF64-E2F1-4BED-C55D12E76E5C}"/>
              </a:ext>
            </a:extLst>
          </p:cNvPr>
          <p:cNvSpPr txBox="1"/>
          <p:nvPr/>
        </p:nvSpPr>
        <p:spPr>
          <a:xfrm>
            <a:off x="783024" y="3062266"/>
            <a:ext cx="501390"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114" name="Rectangle 20">
            <a:extLst>
              <a:ext uri="{FF2B5EF4-FFF2-40B4-BE49-F238E27FC236}">
                <a16:creationId xmlns:a16="http://schemas.microsoft.com/office/drawing/2014/main" id="{8D57AE01-3C76-91F3-CB88-0F897EB7B75B}"/>
              </a:ext>
            </a:extLst>
          </p:cNvPr>
          <p:cNvSpPr>
            <a:spLocks noChangeArrowheads="1"/>
          </p:cNvSpPr>
          <p:nvPr/>
        </p:nvSpPr>
        <p:spPr bwMode="auto">
          <a:xfrm>
            <a:off x="3030948" y="3058878"/>
            <a:ext cx="317221" cy="428400"/>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3" name="CuadroTexto 2">
            <a:extLst>
              <a:ext uri="{FF2B5EF4-FFF2-40B4-BE49-F238E27FC236}">
                <a16:creationId xmlns:a16="http://schemas.microsoft.com/office/drawing/2014/main" id="{CE8969A9-8AAA-CD8E-B1BE-4D49379436D2}"/>
              </a:ext>
            </a:extLst>
          </p:cNvPr>
          <p:cNvSpPr txBox="1"/>
          <p:nvPr/>
        </p:nvSpPr>
        <p:spPr>
          <a:xfrm>
            <a:off x="2313488" y="17760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65" name="Rectangle 20">
            <a:extLst>
              <a:ext uri="{FF2B5EF4-FFF2-40B4-BE49-F238E27FC236}">
                <a16:creationId xmlns:a16="http://schemas.microsoft.com/office/drawing/2014/main" id="{4290AC3B-B711-1BE2-096F-9A526976330B}"/>
              </a:ext>
            </a:extLst>
          </p:cNvPr>
          <p:cNvSpPr>
            <a:spLocks noChangeArrowheads="1"/>
          </p:cNvSpPr>
          <p:nvPr/>
        </p:nvSpPr>
        <p:spPr bwMode="auto">
          <a:xfrm>
            <a:off x="968400" y="2200427"/>
            <a:ext cx="313760" cy="435096"/>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4" name="CuadroTexto 3">
            <a:extLst>
              <a:ext uri="{FF2B5EF4-FFF2-40B4-BE49-F238E27FC236}">
                <a16:creationId xmlns:a16="http://schemas.microsoft.com/office/drawing/2014/main" id="{6A4A2EA4-F368-BCFC-E21D-1DFC76F7355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6" name="CuadroTexto 5">
            <a:extLst>
              <a:ext uri="{FF2B5EF4-FFF2-40B4-BE49-F238E27FC236}">
                <a16:creationId xmlns:a16="http://schemas.microsoft.com/office/drawing/2014/main" id="{57873CD9-BF90-C0FB-75CB-0471B3A5386B}"/>
              </a:ext>
            </a:extLst>
          </p:cNvPr>
          <p:cNvSpPr txBox="1"/>
          <p:nvPr/>
        </p:nvSpPr>
        <p:spPr>
          <a:xfrm>
            <a:off x="282730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7</a:t>
            </a:r>
          </a:p>
        </p:txBody>
      </p:sp>
      <p:sp>
        <p:nvSpPr>
          <p:cNvPr id="7" name="CuadroTexto 6">
            <a:extLst>
              <a:ext uri="{FF2B5EF4-FFF2-40B4-BE49-F238E27FC236}">
                <a16:creationId xmlns:a16="http://schemas.microsoft.com/office/drawing/2014/main" id="{F7878D5C-D3F7-DD85-8D21-48389904D3F0}"/>
              </a:ext>
            </a:extLst>
          </p:cNvPr>
          <p:cNvSpPr txBox="1"/>
          <p:nvPr/>
        </p:nvSpPr>
        <p:spPr>
          <a:xfrm>
            <a:off x="3341657" y="1779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8</a:t>
            </a:r>
          </a:p>
        </p:txBody>
      </p:sp>
      <p:sp>
        <p:nvSpPr>
          <p:cNvPr id="10" name="CuadroTexto 9">
            <a:extLst>
              <a:ext uri="{FF2B5EF4-FFF2-40B4-BE49-F238E27FC236}">
                <a16:creationId xmlns:a16="http://schemas.microsoft.com/office/drawing/2014/main" id="{93C72111-C0F1-D04A-0AD6-258ACCFB8A50}"/>
              </a:ext>
            </a:extLst>
          </p:cNvPr>
          <p:cNvSpPr txBox="1"/>
          <p:nvPr/>
        </p:nvSpPr>
        <p:spPr>
          <a:xfrm>
            <a:off x="3341657" y="2203370"/>
            <a:ext cx="1922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15</a:t>
            </a:r>
          </a:p>
        </p:txBody>
      </p:sp>
      <p:sp>
        <p:nvSpPr>
          <p:cNvPr id="13" name="CuadroTexto 12">
            <a:extLst>
              <a:ext uri="{FF2B5EF4-FFF2-40B4-BE49-F238E27FC236}">
                <a16:creationId xmlns:a16="http://schemas.microsoft.com/office/drawing/2014/main" id="{56865C22-DFAA-6A6F-8ABB-E1736B4AAE7C}"/>
              </a:ext>
            </a:extLst>
          </p:cNvPr>
          <p:cNvSpPr txBox="1"/>
          <p:nvPr/>
        </p:nvSpPr>
        <p:spPr>
          <a:xfrm>
            <a:off x="2827307" y="2632789"/>
            <a:ext cx="515143"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21</a:t>
            </a:r>
          </a:p>
        </p:txBody>
      </p:sp>
      <p:sp>
        <p:nvSpPr>
          <p:cNvPr id="36" name="CuadroTexto 35">
            <a:extLst>
              <a:ext uri="{FF2B5EF4-FFF2-40B4-BE49-F238E27FC236}">
                <a16:creationId xmlns:a16="http://schemas.microsoft.com/office/drawing/2014/main" id="{ED436A4E-540B-F994-7E83-4C5BB0E3B370}"/>
              </a:ext>
            </a:extLst>
          </p:cNvPr>
          <p:cNvSpPr txBox="1"/>
          <p:nvPr/>
        </p:nvSpPr>
        <p:spPr>
          <a:xfrm>
            <a:off x="3341657" y="263437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22</a:t>
            </a:r>
          </a:p>
        </p:txBody>
      </p:sp>
      <p:sp>
        <p:nvSpPr>
          <p:cNvPr id="38" name="CuadroTexto 37">
            <a:extLst>
              <a:ext uri="{FF2B5EF4-FFF2-40B4-BE49-F238E27FC236}">
                <a16:creationId xmlns:a16="http://schemas.microsoft.com/office/drawing/2014/main" id="{E84551CB-98ED-7976-37FD-3CF748C81DE7}"/>
              </a:ext>
            </a:extLst>
          </p:cNvPr>
          <p:cNvSpPr txBox="1"/>
          <p:nvPr/>
        </p:nvSpPr>
        <p:spPr>
          <a:xfrm>
            <a:off x="2833026" y="3062353"/>
            <a:ext cx="203555" cy="423863"/>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28</a:t>
            </a:r>
          </a:p>
        </p:txBody>
      </p:sp>
      <p:sp>
        <p:nvSpPr>
          <p:cNvPr id="40" name="CuadroTexto 39">
            <a:extLst>
              <a:ext uri="{FF2B5EF4-FFF2-40B4-BE49-F238E27FC236}">
                <a16:creationId xmlns:a16="http://schemas.microsoft.com/office/drawing/2014/main" id="{381B3F79-80D7-233F-8005-D8A90E727BC1}"/>
              </a:ext>
            </a:extLst>
          </p:cNvPr>
          <p:cNvSpPr txBox="1"/>
          <p:nvPr/>
        </p:nvSpPr>
        <p:spPr>
          <a:xfrm>
            <a:off x="261715" y="220697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41" name="CuadroTexto 40">
            <a:extLst>
              <a:ext uri="{FF2B5EF4-FFF2-40B4-BE49-F238E27FC236}">
                <a16:creationId xmlns:a16="http://schemas.microsoft.com/office/drawing/2014/main" id="{D64B42C6-67F3-E83A-CACB-027EB0359417}"/>
              </a:ext>
            </a:extLst>
          </p:cNvPr>
          <p:cNvSpPr txBox="1"/>
          <p:nvPr/>
        </p:nvSpPr>
        <p:spPr>
          <a:xfrm>
            <a:off x="2312971" y="305780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9" name="Rectangle 20">
            <a:extLst>
              <a:ext uri="{FF2B5EF4-FFF2-40B4-BE49-F238E27FC236}">
                <a16:creationId xmlns:a16="http://schemas.microsoft.com/office/drawing/2014/main" id="{DD5052E3-8E17-C1C6-2008-C3020606D56B}"/>
              </a:ext>
            </a:extLst>
          </p:cNvPr>
          <p:cNvSpPr>
            <a:spLocks noChangeArrowheads="1"/>
          </p:cNvSpPr>
          <p:nvPr/>
        </p:nvSpPr>
        <p:spPr bwMode="auto">
          <a:xfrm>
            <a:off x="1984365" y="2637353"/>
            <a:ext cx="328250" cy="215413"/>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AGO-24</a:t>
            </a:r>
          </a:p>
        </p:txBody>
      </p:sp>
    </p:spTree>
    <p:extLst>
      <p:ext uri="{BB962C8B-B14F-4D97-AF65-F5344CB8AC3E}">
        <p14:creationId xmlns:p14="http://schemas.microsoft.com/office/powerpoint/2010/main" val="1729585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Marzo</a:t>
            </a:r>
          </a:p>
        </p:txBody>
      </p:sp>
      <p:sp>
        <p:nvSpPr>
          <p:cNvPr id="110" name="CuadroTexto 109">
            <a:extLst>
              <a:ext uri="{FF2B5EF4-FFF2-40B4-BE49-F238E27FC236}">
                <a16:creationId xmlns:a16="http://schemas.microsoft.com/office/drawing/2014/main" id="{84260E02-9914-4FA4-B1E1-CFE581F58752}"/>
              </a:ext>
            </a:extLst>
          </p:cNvPr>
          <p:cNvSpPr txBox="1"/>
          <p:nvPr/>
        </p:nvSpPr>
        <p:spPr>
          <a:xfrm>
            <a:off x="2870371"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7</a:t>
            </a:r>
          </a:p>
        </p:txBody>
      </p:sp>
      <p:sp>
        <p:nvSpPr>
          <p:cNvPr id="5" name="Bisel 122">
            <a:hlinkClick r:id="" action="ppaction://noaction"/>
            <a:extLst>
              <a:ext uri="{FF2B5EF4-FFF2-40B4-BE49-F238E27FC236}">
                <a16:creationId xmlns:a16="http://schemas.microsoft.com/office/drawing/2014/main" id="{D414DDE1-4F4F-1F05-F5AC-7A3A05807761}"/>
              </a:ext>
            </a:extLst>
          </p:cNvPr>
          <p:cNvSpPr/>
          <p:nvPr/>
        </p:nvSpPr>
        <p:spPr>
          <a:xfrm>
            <a:off x="8271884" y="1432255"/>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MAR</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23" name="CuadroTexto 22">
            <a:extLst>
              <a:ext uri="{FF2B5EF4-FFF2-40B4-BE49-F238E27FC236}">
                <a16:creationId xmlns:a16="http://schemas.microsoft.com/office/drawing/2014/main" id="{E32B8E50-0FEF-9EAA-37B4-D6E5B05F4CC0}"/>
              </a:ext>
            </a:extLst>
          </p:cNvPr>
          <p:cNvSpPr txBox="1"/>
          <p:nvPr/>
        </p:nvSpPr>
        <p:spPr>
          <a:xfrm>
            <a:off x="764243" y="220516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10</a:t>
            </a:r>
          </a:p>
        </p:txBody>
      </p:sp>
      <p:sp>
        <p:nvSpPr>
          <p:cNvPr id="16" name="Rectángulo redondeado 15">
            <a:extLst>
              <a:ext uri="{FF2B5EF4-FFF2-40B4-BE49-F238E27FC236}">
                <a16:creationId xmlns:a16="http://schemas.microsoft.com/office/drawing/2014/main" id="{C321145B-438C-0277-1427-A76B2FEF14C1}"/>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19" name="Elipse 18">
            <a:hlinkClick r:id="" action="ppaction://hlinkshowjump?jump=nextslide"/>
            <a:extLst>
              <a:ext uri="{FF2B5EF4-FFF2-40B4-BE49-F238E27FC236}">
                <a16:creationId xmlns:a16="http://schemas.microsoft.com/office/drawing/2014/main" id="{7F597C87-7BED-752E-CF21-08157D662BC2}"/>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0" name="Freeform 10">
            <a:extLst>
              <a:ext uri="{FF2B5EF4-FFF2-40B4-BE49-F238E27FC236}">
                <a16:creationId xmlns:a16="http://schemas.microsoft.com/office/drawing/2014/main" id="{106CFE09-7A22-4E5B-E054-FC160458ECDF}"/>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4" name="Rectángulo redondeado 23">
            <a:extLst>
              <a:ext uri="{FF2B5EF4-FFF2-40B4-BE49-F238E27FC236}">
                <a16:creationId xmlns:a16="http://schemas.microsoft.com/office/drawing/2014/main" id="{4AEC18BC-126A-B8DB-7CCB-F0750D33764E}"/>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6" name="Elipse 25">
            <a:hlinkClick r:id="rId4" action="ppaction://hlinksldjump"/>
            <a:extLst>
              <a:ext uri="{FF2B5EF4-FFF2-40B4-BE49-F238E27FC236}">
                <a16:creationId xmlns:a16="http://schemas.microsoft.com/office/drawing/2014/main" id="{0FB9EDD6-3FF6-BCA5-85F8-1FCD3C5F8096}"/>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8" name="Freeform 5">
            <a:hlinkClick r:id="" action="ppaction://noaction"/>
            <a:extLst>
              <a:ext uri="{FF2B5EF4-FFF2-40B4-BE49-F238E27FC236}">
                <a16:creationId xmlns:a16="http://schemas.microsoft.com/office/drawing/2014/main" id="{E08D72E0-6A52-6688-41B7-01A72F8CCA08}"/>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9" name="Rectángulo redondeado 28">
            <a:extLst>
              <a:ext uri="{FF2B5EF4-FFF2-40B4-BE49-F238E27FC236}">
                <a16:creationId xmlns:a16="http://schemas.microsoft.com/office/drawing/2014/main" id="{F8DABDC9-4B8A-A03D-8CAC-E5CE2EA09E16}"/>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31" name="Elipse 30">
            <a:hlinkClick r:id="rId5" action="ppaction://hlinksldjump"/>
            <a:extLst>
              <a:ext uri="{FF2B5EF4-FFF2-40B4-BE49-F238E27FC236}">
                <a16:creationId xmlns:a16="http://schemas.microsoft.com/office/drawing/2014/main" id="{0C904A11-DF49-0C00-91F0-8A4006F2FE30}"/>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3" name="Freeform 5">
            <a:hlinkClick r:id="" action="ppaction://noaction"/>
            <a:extLst>
              <a:ext uri="{FF2B5EF4-FFF2-40B4-BE49-F238E27FC236}">
                <a16:creationId xmlns:a16="http://schemas.microsoft.com/office/drawing/2014/main" id="{88C73AAD-DE61-E83D-B622-EE680E7E4EB2}"/>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51" name="Bisel 1">
            <a:hlinkClick r:id="rId6" action="ppaction://hlinksldjump"/>
            <a:extLst>
              <a:ext uri="{FF2B5EF4-FFF2-40B4-BE49-F238E27FC236}">
                <a16:creationId xmlns:a16="http://schemas.microsoft.com/office/drawing/2014/main" id="{FA41FF74-BF4A-F43B-20B0-DEA3A259FD25}"/>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56" name="Bisel 125">
            <a:hlinkClick r:id="rId4" action="ppaction://hlinksldjump"/>
            <a:extLst>
              <a:ext uri="{FF2B5EF4-FFF2-40B4-BE49-F238E27FC236}">
                <a16:creationId xmlns:a16="http://schemas.microsoft.com/office/drawing/2014/main" id="{0D23AA06-32DC-DF35-E7BB-4D300130AF64}"/>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57" name="Bisel 126">
            <a:hlinkClick r:id="rId7" action="ppaction://hlinksldjump"/>
            <a:extLst>
              <a:ext uri="{FF2B5EF4-FFF2-40B4-BE49-F238E27FC236}">
                <a16:creationId xmlns:a16="http://schemas.microsoft.com/office/drawing/2014/main" id="{4D1A35DF-F449-C358-B71F-40667AB15359}"/>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58" name="Bisel 127">
            <a:hlinkClick r:id="rId8" action="ppaction://hlinksldjump"/>
            <a:extLst>
              <a:ext uri="{FF2B5EF4-FFF2-40B4-BE49-F238E27FC236}">
                <a16:creationId xmlns:a16="http://schemas.microsoft.com/office/drawing/2014/main" id="{2B42AFFE-3121-583F-EE4C-FAD1E6C2A337}"/>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59" name="Bisel 128">
            <a:hlinkClick r:id="rId9" action="ppaction://hlinksldjump"/>
            <a:extLst>
              <a:ext uri="{FF2B5EF4-FFF2-40B4-BE49-F238E27FC236}">
                <a16:creationId xmlns:a16="http://schemas.microsoft.com/office/drawing/2014/main" id="{CFA78537-E3A1-2D7F-1AB5-AF870C8062C3}"/>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60" name="Bisel 129">
            <a:hlinkClick r:id="rId10" action="ppaction://hlinksldjump"/>
            <a:extLst>
              <a:ext uri="{FF2B5EF4-FFF2-40B4-BE49-F238E27FC236}">
                <a16:creationId xmlns:a16="http://schemas.microsoft.com/office/drawing/2014/main" id="{BD8C9801-E57A-FD64-07F3-DC1E3AA33286}"/>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61" name="Bisel 130">
            <a:hlinkClick r:id="rId11" action="ppaction://hlinksldjump"/>
            <a:extLst>
              <a:ext uri="{FF2B5EF4-FFF2-40B4-BE49-F238E27FC236}">
                <a16:creationId xmlns:a16="http://schemas.microsoft.com/office/drawing/2014/main" id="{DE87AA6B-9FDB-A322-654F-6E7A026BD070}"/>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62" name="Bisel 131">
            <a:hlinkClick r:id="rId12" action="ppaction://hlinksldjump"/>
            <a:extLst>
              <a:ext uri="{FF2B5EF4-FFF2-40B4-BE49-F238E27FC236}">
                <a16:creationId xmlns:a16="http://schemas.microsoft.com/office/drawing/2014/main" id="{EB6C739B-C0A1-D176-0762-A2E6DF7421B4}"/>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63" name="Bisel 132">
            <a:hlinkClick r:id="rId13" action="ppaction://hlinksldjump"/>
            <a:extLst>
              <a:ext uri="{FF2B5EF4-FFF2-40B4-BE49-F238E27FC236}">
                <a16:creationId xmlns:a16="http://schemas.microsoft.com/office/drawing/2014/main" id="{AB5F4A77-5530-837E-AF4C-6CE775FBB88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64" name="Bisel 133">
            <a:hlinkClick r:id="rId14" action="ppaction://hlinksldjump"/>
            <a:extLst>
              <a:ext uri="{FF2B5EF4-FFF2-40B4-BE49-F238E27FC236}">
                <a16:creationId xmlns:a16="http://schemas.microsoft.com/office/drawing/2014/main" id="{75148A3E-3F83-D7B5-B1B3-DC84076371E3}"/>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65" name="Bisel 121">
            <a:hlinkClick r:id="rId5" action="ppaction://hlinksldjump"/>
            <a:extLst>
              <a:ext uri="{FF2B5EF4-FFF2-40B4-BE49-F238E27FC236}">
                <a16:creationId xmlns:a16="http://schemas.microsoft.com/office/drawing/2014/main" id="{B9013B6A-DA54-CA2C-AB80-8D665B439225}"/>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2" name="CuadroTexto 1">
            <a:extLst>
              <a:ext uri="{FF2B5EF4-FFF2-40B4-BE49-F238E27FC236}">
                <a16:creationId xmlns:a16="http://schemas.microsoft.com/office/drawing/2014/main" id="{10AB612A-24F1-B3CF-D22B-DC7BF51077F6}"/>
              </a:ext>
            </a:extLst>
          </p:cNvPr>
          <p:cNvSpPr txBox="1"/>
          <p:nvPr/>
        </p:nvSpPr>
        <p:spPr>
          <a:xfrm>
            <a:off x="766868" y="177694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3" name="CuadroTexto 2">
            <a:extLst>
              <a:ext uri="{FF2B5EF4-FFF2-40B4-BE49-F238E27FC236}">
                <a16:creationId xmlns:a16="http://schemas.microsoft.com/office/drawing/2014/main" id="{ADA03A84-8FF0-462C-3FFA-7F3AA6ABCB51}"/>
              </a:ext>
            </a:extLst>
          </p:cNvPr>
          <p:cNvSpPr txBox="1"/>
          <p:nvPr/>
        </p:nvSpPr>
        <p:spPr>
          <a:xfrm>
            <a:off x="1288811" y="177792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4" name="CuadroTexto 3">
            <a:extLst>
              <a:ext uri="{FF2B5EF4-FFF2-40B4-BE49-F238E27FC236}">
                <a16:creationId xmlns:a16="http://schemas.microsoft.com/office/drawing/2014/main" id="{A146D135-6E2A-5E15-2DDD-D52536C6D7B1}"/>
              </a:ext>
            </a:extLst>
          </p:cNvPr>
          <p:cNvSpPr txBox="1"/>
          <p:nvPr/>
        </p:nvSpPr>
        <p:spPr>
          <a:xfrm>
            <a:off x="1797725" y="177694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7" name="Rectangle 20">
            <a:extLst>
              <a:ext uri="{FF2B5EF4-FFF2-40B4-BE49-F238E27FC236}">
                <a16:creationId xmlns:a16="http://schemas.microsoft.com/office/drawing/2014/main" id="{31C003D5-4F3A-7083-B503-ED8E117A408E}"/>
              </a:ext>
            </a:extLst>
          </p:cNvPr>
          <p:cNvSpPr>
            <a:spLocks noChangeArrowheads="1"/>
          </p:cNvSpPr>
          <p:nvPr/>
        </p:nvSpPr>
        <p:spPr bwMode="auto">
          <a:xfrm>
            <a:off x="2510010" y="1780895"/>
            <a:ext cx="314321" cy="141277"/>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8" name="CuadroTexto 7">
            <a:extLst>
              <a:ext uri="{FF2B5EF4-FFF2-40B4-BE49-F238E27FC236}">
                <a16:creationId xmlns:a16="http://schemas.microsoft.com/office/drawing/2014/main" id="{CFB96CE0-8EC6-8DE6-1258-99280A1951EA}"/>
              </a:ext>
            </a:extLst>
          </p:cNvPr>
          <p:cNvSpPr txBox="1"/>
          <p:nvPr/>
        </p:nvSpPr>
        <p:spPr>
          <a:xfrm>
            <a:off x="2310453" y="1782695"/>
            <a:ext cx="196549" cy="42036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6</a:t>
            </a:r>
          </a:p>
        </p:txBody>
      </p:sp>
      <p:sp>
        <p:nvSpPr>
          <p:cNvPr id="9" name="Rectangle 20">
            <a:extLst>
              <a:ext uri="{FF2B5EF4-FFF2-40B4-BE49-F238E27FC236}">
                <a16:creationId xmlns:a16="http://schemas.microsoft.com/office/drawing/2014/main" id="{2377911F-0647-A20D-6B72-8CD8502C5835}"/>
              </a:ext>
            </a:extLst>
          </p:cNvPr>
          <p:cNvSpPr>
            <a:spLocks noChangeArrowheads="1"/>
          </p:cNvSpPr>
          <p:nvPr/>
        </p:nvSpPr>
        <p:spPr bwMode="auto">
          <a:xfrm>
            <a:off x="2506143" y="1926461"/>
            <a:ext cx="318869" cy="133911"/>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10" name="CuadroTexto 9">
            <a:extLst>
              <a:ext uri="{FF2B5EF4-FFF2-40B4-BE49-F238E27FC236}">
                <a16:creationId xmlns:a16="http://schemas.microsoft.com/office/drawing/2014/main" id="{0E2D2936-6ACD-F67D-2516-4BAC4C3A5827}"/>
              </a:ext>
            </a:extLst>
          </p:cNvPr>
          <p:cNvSpPr txBox="1"/>
          <p:nvPr/>
        </p:nvSpPr>
        <p:spPr>
          <a:xfrm>
            <a:off x="262712" y="2205795"/>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11" name="Rectangle 20">
            <a:extLst>
              <a:ext uri="{FF2B5EF4-FFF2-40B4-BE49-F238E27FC236}">
                <a16:creationId xmlns:a16="http://schemas.microsoft.com/office/drawing/2014/main" id="{F8CA5803-D8B7-A971-A825-7A64A0B00EFB}"/>
              </a:ext>
            </a:extLst>
          </p:cNvPr>
          <p:cNvSpPr>
            <a:spLocks noChangeArrowheads="1"/>
          </p:cNvSpPr>
          <p:nvPr/>
        </p:nvSpPr>
        <p:spPr bwMode="auto">
          <a:xfrm>
            <a:off x="459261" y="2205167"/>
            <a:ext cx="310771" cy="426864"/>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12" name="CuadroTexto 11">
            <a:extLst>
              <a:ext uri="{FF2B5EF4-FFF2-40B4-BE49-F238E27FC236}">
                <a16:creationId xmlns:a16="http://schemas.microsoft.com/office/drawing/2014/main" id="{477EFAF6-5358-8DBC-038A-557139B097B5}"/>
              </a:ext>
            </a:extLst>
          </p:cNvPr>
          <p:cNvSpPr txBox="1"/>
          <p:nvPr/>
        </p:nvSpPr>
        <p:spPr>
          <a:xfrm>
            <a:off x="1279260" y="220333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13" name="CuadroTexto 12">
            <a:extLst>
              <a:ext uri="{FF2B5EF4-FFF2-40B4-BE49-F238E27FC236}">
                <a16:creationId xmlns:a16="http://schemas.microsoft.com/office/drawing/2014/main" id="{F87D0AF6-4E49-6A63-623F-9359710BFFE1}"/>
              </a:ext>
            </a:extLst>
          </p:cNvPr>
          <p:cNvSpPr txBox="1"/>
          <p:nvPr/>
        </p:nvSpPr>
        <p:spPr>
          <a:xfrm>
            <a:off x="1846413" y="220516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12</a:t>
            </a:r>
          </a:p>
        </p:txBody>
      </p:sp>
      <p:sp>
        <p:nvSpPr>
          <p:cNvPr id="14" name="CuadroTexto 13">
            <a:extLst>
              <a:ext uri="{FF2B5EF4-FFF2-40B4-BE49-F238E27FC236}">
                <a16:creationId xmlns:a16="http://schemas.microsoft.com/office/drawing/2014/main" id="{2EBCD3AB-527F-9846-553A-FE75E9969F2C}"/>
              </a:ext>
            </a:extLst>
          </p:cNvPr>
          <p:cNvSpPr txBox="1"/>
          <p:nvPr/>
        </p:nvSpPr>
        <p:spPr>
          <a:xfrm>
            <a:off x="2315284" y="219872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17" name="CuadroTexto 16">
            <a:extLst>
              <a:ext uri="{FF2B5EF4-FFF2-40B4-BE49-F238E27FC236}">
                <a16:creationId xmlns:a16="http://schemas.microsoft.com/office/drawing/2014/main" id="{83FCEBBA-BB3E-4340-5985-FC4FD5A0DBBE}"/>
              </a:ext>
            </a:extLst>
          </p:cNvPr>
          <p:cNvSpPr txBox="1"/>
          <p:nvPr/>
        </p:nvSpPr>
        <p:spPr>
          <a:xfrm>
            <a:off x="2827307" y="22013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14</a:t>
            </a:r>
          </a:p>
        </p:txBody>
      </p:sp>
      <p:sp>
        <p:nvSpPr>
          <p:cNvPr id="36" name="CuadroTexto 35">
            <a:extLst>
              <a:ext uri="{FF2B5EF4-FFF2-40B4-BE49-F238E27FC236}">
                <a16:creationId xmlns:a16="http://schemas.microsoft.com/office/drawing/2014/main" id="{2404B187-0261-566A-099A-755B86F7C764}"/>
              </a:ext>
            </a:extLst>
          </p:cNvPr>
          <p:cNvSpPr txBox="1"/>
          <p:nvPr/>
        </p:nvSpPr>
        <p:spPr>
          <a:xfrm>
            <a:off x="262712" y="2634017"/>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39" name="Rectangle 20">
            <a:extLst>
              <a:ext uri="{FF2B5EF4-FFF2-40B4-BE49-F238E27FC236}">
                <a16:creationId xmlns:a16="http://schemas.microsoft.com/office/drawing/2014/main" id="{FE824850-2F06-6873-4717-E37510ECDCA5}"/>
              </a:ext>
            </a:extLst>
          </p:cNvPr>
          <p:cNvSpPr>
            <a:spLocks noChangeArrowheads="1"/>
          </p:cNvSpPr>
          <p:nvPr/>
        </p:nvSpPr>
        <p:spPr bwMode="auto">
          <a:xfrm>
            <a:off x="457594" y="2633829"/>
            <a:ext cx="313082" cy="216826"/>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41" name="CuadroTexto 40">
            <a:extLst>
              <a:ext uri="{FF2B5EF4-FFF2-40B4-BE49-F238E27FC236}">
                <a16:creationId xmlns:a16="http://schemas.microsoft.com/office/drawing/2014/main" id="{EDC1C228-EE2E-592B-7C01-E9711295CCE9}"/>
              </a:ext>
            </a:extLst>
          </p:cNvPr>
          <p:cNvSpPr txBox="1"/>
          <p:nvPr/>
        </p:nvSpPr>
        <p:spPr>
          <a:xfrm>
            <a:off x="763142" y="2630170"/>
            <a:ext cx="526271"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42" name="CuadroTexto 41">
            <a:extLst>
              <a:ext uri="{FF2B5EF4-FFF2-40B4-BE49-F238E27FC236}">
                <a16:creationId xmlns:a16="http://schemas.microsoft.com/office/drawing/2014/main" id="{0AD1481E-2FAE-81E0-C13E-4233E56987E0}"/>
              </a:ext>
            </a:extLst>
          </p:cNvPr>
          <p:cNvSpPr txBox="1"/>
          <p:nvPr/>
        </p:nvSpPr>
        <p:spPr>
          <a:xfrm>
            <a:off x="1282683" y="2627641"/>
            <a:ext cx="505211"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43" name="CuadroTexto 42">
            <a:extLst>
              <a:ext uri="{FF2B5EF4-FFF2-40B4-BE49-F238E27FC236}">
                <a16:creationId xmlns:a16="http://schemas.microsoft.com/office/drawing/2014/main" id="{B83E2A21-B629-9DC9-66ED-EE601AA3971F}"/>
              </a:ext>
            </a:extLst>
          </p:cNvPr>
          <p:cNvSpPr txBox="1"/>
          <p:nvPr/>
        </p:nvSpPr>
        <p:spPr>
          <a:xfrm>
            <a:off x="1792783" y="26301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19</a:t>
            </a:r>
          </a:p>
        </p:txBody>
      </p:sp>
      <p:sp>
        <p:nvSpPr>
          <p:cNvPr id="44" name="CuadroTexto 43">
            <a:extLst>
              <a:ext uri="{FF2B5EF4-FFF2-40B4-BE49-F238E27FC236}">
                <a16:creationId xmlns:a16="http://schemas.microsoft.com/office/drawing/2014/main" id="{035C77B6-9FFC-C0D4-7E24-6CB54B9F6A8A}"/>
              </a:ext>
            </a:extLst>
          </p:cNvPr>
          <p:cNvSpPr txBox="1"/>
          <p:nvPr/>
        </p:nvSpPr>
        <p:spPr>
          <a:xfrm>
            <a:off x="2313673" y="2634017"/>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45" name="Rectangle 20">
            <a:extLst>
              <a:ext uri="{FF2B5EF4-FFF2-40B4-BE49-F238E27FC236}">
                <a16:creationId xmlns:a16="http://schemas.microsoft.com/office/drawing/2014/main" id="{EF9D6A43-EE6B-237F-16AA-CF970955D79B}"/>
              </a:ext>
            </a:extLst>
          </p:cNvPr>
          <p:cNvSpPr>
            <a:spLocks noChangeArrowheads="1"/>
          </p:cNvSpPr>
          <p:nvPr/>
        </p:nvSpPr>
        <p:spPr bwMode="auto">
          <a:xfrm>
            <a:off x="453472" y="3062802"/>
            <a:ext cx="318188" cy="428013"/>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48" name="Rectangle 20">
            <a:extLst>
              <a:ext uri="{FF2B5EF4-FFF2-40B4-BE49-F238E27FC236}">
                <a16:creationId xmlns:a16="http://schemas.microsoft.com/office/drawing/2014/main" id="{D718FF92-CD8F-D798-BC01-59504FFCE481}"/>
              </a:ext>
            </a:extLst>
          </p:cNvPr>
          <p:cNvSpPr>
            <a:spLocks noChangeArrowheads="1"/>
          </p:cNvSpPr>
          <p:nvPr/>
        </p:nvSpPr>
        <p:spPr bwMode="auto">
          <a:xfrm>
            <a:off x="2506143" y="2846162"/>
            <a:ext cx="319087" cy="214016"/>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49" name="Rectangle 20">
            <a:extLst>
              <a:ext uri="{FF2B5EF4-FFF2-40B4-BE49-F238E27FC236}">
                <a16:creationId xmlns:a16="http://schemas.microsoft.com/office/drawing/2014/main" id="{F9D42247-8370-3383-F1AA-AA0228711A40}"/>
              </a:ext>
            </a:extLst>
          </p:cNvPr>
          <p:cNvSpPr>
            <a:spLocks noChangeArrowheads="1"/>
          </p:cNvSpPr>
          <p:nvPr/>
        </p:nvSpPr>
        <p:spPr bwMode="auto">
          <a:xfrm>
            <a:off x="2507002" y="2635353"/>
            <a:ext cx="323102" cy="215990"/>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50" name="CuadroTexto 49">
            <a:extLst>
              <a:ext uri="{FF2B5EF4-FFF2-40B4-BE49-F238E27FC236}">
                <a16:creationId xmlns:a16="http://schemas.microsoft.com/office/drawing/2014/main" id="{E457DB21-AF77-A2DA-C0FA-0D6BA4212EF3}"/>
              </a:ext>
            </a:extLst>
          </p:cNvPr>
          <p:cNvSpPr txBox="1"/>
          <p:nvPr/>
        </p:nvSpPr>
        <p:spPr>
          <a:xfrm>
            <a:off x="2827307" y="262956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21</a:t>
            </a:r>
          </a:p>
        </p:txBody>
      </p:sp>
      <p:sp>
        <p:nvSpPr>
          <p:cNvPr id="67" name="CuadroTexto 66">
            <a:extLst>
              <a:ext uri="{FF2B5EF4-FFF2-40B4-BE49-F238E27FC236}">
                <a16:creationId xmlns:a16="http://schemas.microsoft.com/office/drawing/2014/main" id="{BBDEE2C1-1DF2-8BFC-88AB-D945DE707180}"/>
              </a:ext>
            </a:extLst>
          </p:cNvPr>
          <p:cNvSpPr txBox="1"/>
          <p:nvPr/>
        </p:nvSpPr>
        <p:spPr>
          <a:xfrm>
            <a:off x="1290766" y="3062814"/>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25</a:t>
            </a:r>
          </a:p>
        </p:txBody>
      </p:sp>
      <p:sp>
        <p:nvSpPr>
          <p:cNvPr id="68" name="Rectangle 20">
            <a:extLst>
              <a:ext uri="{FF2B5EF4-FFF2-40B4-BE49-F238E27FC236}">
                <a16:creationId xmlns:a16="http://schemas.microsoft.com/office/drawing/2014/main" id="{5B1D6500-A8FC-59F9-9C06-E83A05EB53DF}"/>
              </a:ext>
            </a:extLst>
          </p:cNvPr>
          <p:cNvSpPr>
            <a:spLocks noChangeArrowheads="1"/>
          </p:cNvSpPr>
          <p:nvPr/>
        </p:nvSpPr>
        <p:spPr bwMode="auto">
          <a:xfrm>
            <a:off x="1483759" y="3060921"/>
            <a:ext cx="313203" cy="428012"/>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69" name="CuadroTexto 68">
            <a:extLst>
              <a:ext uri="{FF2B5EF4-FFF2-40B4-BE49-F238E27FC236}">
                <a16:creationId xmlns:a16="http://schemas.microsoft.com/office/drawing/2014/main" id="{17C2740E-1F0A-3DA7-D377-72638BFE74F9}"/>
              </a:ext>
            </a:extLst>
          </p:cNvPr>
          <p:cNvSpPr txBox="1"/>
          <p:nvPr/>
        </p:nvSpPr>
        <p:spPr>
          <a:xfrm>
            <a:off x="772573" y="3061690"/>
            <a:ext cx="515143" cy="428506"/>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70" name="CuadroTexto 69">
            <a:extLst>
              <a:ext uri="{FF2B5EF4-FFF2-40B4-BE49-F238E27FC236}">
                <a16:creationId xmlns:a16="http://schemas.microsoft.com/office/drawing/2014/main" id="{61BF7C6F-17A5-351C-A1A5-4F027D9C0070}"/>
              </a:ext>
            </a:extLst>
          </p:cNvPr>
          <p:cNvSpPr txBox="1"/>
          <p:nvPr/>
        </p:nvSpPr>
        <p:spPr>
          <a:xfrm>
            <a:off x="1846413" y="306483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71" name="CuadroTexto 70">
            <a:extLst>
              <a:ext uri="{FF2B5EF4-FFF2-40B4-BE49-F238E27FC236}">
                <a16:creationId xmlns:a16="http://schemas.microsoft.com/office/drawing/2014/main" id="{46E32128-C649-3776-1D95-CE2529C3BAFF}"/>
              </a:ext>
            </a:extLst>
          </p:cNvPr>
          <p:cNvSpPr txBox="1"/>
          <p:nvPr/>
        </p:nvSpPr>
        <p:spPr>
          <a:xfrm>
            <a:off x="2315284" y="305839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74" name="CuadroTexto 73">
            <a:extLst>
              <a:ext uri="{FF2B5EF4-FFF2-40B4-BE49-F238E27FC236}">
                <a16:creationId xmlns:a16="http://schemas.microsoft.com/office/drawing/2014/main" id="{DFF5A0AF-FFAC-5769-4856-E77E903CA7C3}"/>
              </a:ext>
            </a:extLst>
          </p:cNvPr>
          <p:cNvSpPr txBox="1"/>
          <p:nvPr/>
        </p:nvSpPr>
        <p:spPr>
          <a:xfrm>
            <a:off x="2827307" y="30610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28</a:t>
            </a:r>
          </a:p>
        </p:txBody>
      </p:sp>
      <p:sp>
        <p:nvSpPr>
          <p:cNvPr id="76" name="CuadroTexto 75">
            <a:extLst>
              <a:ext uri="{FF2B5EF4-FFF2-40B4-BE49-F238E27FC236}">
                <a16:creationId xmlns:a16="http://schemas.microsoft.com/office/drawing/2014/main" id="{EFFB4225-4C2A-52D3-5E0C-CF6CB2A805AC}"/>
              </a:ext>
            </a:extLst>
          </p:cNvPr>
          <p:cNvSpPr txBox="1"/>
          <p:nvPr/>
        </p:nvSpPr>
        <p:spPr>
          <a:xfrm>
            <a:off x="262712" y="3487287"/>
            <a:ext cx="196549" cy="42880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77" name="Rectangle 20">
            <a:extLst>
              <a:ext uri="{FF2B5EF4-FFF2-40B4-BE49-F238E27FC236}">
                <a16:creationId xmlns:a16="http://schemas.microsoft.com/office/drawing/2014/main" id="{6BF82427-9FD0-6A68-2004-67C3FBE1DF8F}"/>
              </a:ext>
            </a:extLst>
          </p:cNvPr>
          <p:cNvSpPr>
            <a:spLocks noChangeArrowheads="1"/>
          </p:cNvSpPr>
          <p:nvPr/>
        </p:nvSpPr>
        <p:spPr bwMode="auto">
          <a:xfrm>
            <a:off x="454052" y="3489817"/>
            <a:ext cx="313203" cy="425668"/>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80" name="Rectangle 20">
            <a:extLst>
              <a:ext uri="{FF2B5EF4-FFF2-40B4-BE49-F238E27FC236}">
                <a16:creationId xmlns:a16="http://schemas.microsoft.com/office/drawing/2014/main" id="{6D8B0094-9464-F303-99AA-093A544E9FA1}"/>
              </a:ext>
            </a:extLst>
          </p:cNvPr>
          <p:cNvSpPr>
            <a:spLocks noChangeArrowheads="1"/>
          </p:cNvSpPr>
          <p:nvPr/>
        </p:nvSpPr>
        <p:spPr bwMode="auto">
          <a:xfrm>
            <a:off x="971197" y="3489542"/>
            <a:ext cx="315595" cy="426553"/>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MAY-25</a:t>
            </a:r>
          </a:p>
        </p:txBody>
      </p:sp>
      <p:sp>
        <p:nvSpPr>
          <p:cNvPr id="6" name="Rectangle 20">
            <a:extLst>
              <a:ext uri="{FF2B5EF4-FFF2-40B4-BE49-F238E27FC236}">
                <a16:creationId xmlns:a16="http://schemas.microsoft.com/office/drawing/2014/main" id="{434C6BED-FE09-005C-97F8-075951B4979D}"/>
              </a:ext>
            </a:extLst>
          </p:cNvPr>
          <p:cNvSpPr>
            <a:spLocks noChangeArrowheads="1"/>
          </p:cNvSpPr>
          <p:nvPr/>
        </p:nvSpPr>
        <p:spPr bwMode="auto">
          <a:xfrm>
            <a:off x="2507875" y="2063824"/>
            <a:ext cx="321539" cy="138168"/>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21" name="Rectangle 20">
            <a:extLst>
              <a:ext uri="{FF2B5EF4-FFF2-40B4-BE49-F238E27FC236}">
                <a16:creationId xmlns:a16="http://schemas.microsoft.com/office/drawing/2014/main" id="{231BD931-3F0E-8F85-46FD-7BBBA0C12D2C}"/>
              </a:ext>
            </a:extLst>
          </p:cNvPr>
          <p:cNvSpPr>
            <a:spLocks noChangeArrowheads="1"/>
          </p:cNvSpPr>
          <p:nvPr/>
        </p:nvSpPr>
        <p:spPr bwMode="auto">
          <a:xfrm>
            <a:off x="459128" y="2846162"/>
            <a:ext cx="310395" cy="214721"/>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ENE-26</a:t>
            </a:r>
          </a:p>
        </p:txBody>
      </p:sp>
      <p:sp>
        <p:nvSpPr>
          <p:cNvPr id="22" name="CuadroTexto 21">
            <a:extLst>
              <a:ext uri="{FF2B5EF4-FFF2-40B4-BE49-F238E27FC236}">
                <a16:creationId xmlns:a16="http://schemas.microsoft.com/office/drawing/2014/main" id="{A7697199-7312-607C-2C9B-07C0A659E977}"/>
              </a:ext>
            </a:extLst>
          </p:cNvPr>
          <p:cNvSpPr txBox="1"/>
          <p:nvPr/>
        </p:nvSpPr>
        <p:spPr>
          <a:xfrm>
            <a:off x="3350071" y="177129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8</a:t>
            </a:r>
          </a:p>
        </p:txBody>
      </p:sp>
      <p:sp>
        <p:nvSpPr>
          <p:cNvPr id="25" name="CuadroTexto 24">
            <a:extLst>
              <a:ext uri="{FF2B5EF4-FFF2-40B4-BE49-F238E27FC236}">
                <a16:creationId xmlns:a16="http://schemas.microsoft.com/office/drawing/2014/main" id="{A79A2C2D-7211-6A74-4885-9EA5F9B07CDB}"/>
              </a:ext>
            </a:extLst>
          </p:cNvPr>
          <p:cNvSpPr txBox="1"/>
          <p:nvPr/>
        </p:nvSpPr>
        <p:spPr>
          <a:xfrm>
            <a:off x="3335449"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27" name="CuadroTexto 26">
            <a:extLst>
              <a:ext uri="{FF2B5EF4-FFF2-40B4-BE49-F238E27FC236}">
                <a16:creationId xmlns:a16="http://schemas.microsoft.com/office/drawing/2014/main" id="{7532A57E-F8C3-646C-A441-E59C14A4F082}"/>
              </a:ext>
            </a:extLst>
          </p:cNvPr>
          <p:cNvSpPr txBox="1"/>
          <p:nvPr/>
        </p:nvSpPr>
        <p:spPr>
          <a:xfrm>
            <a:off x="3341348" y="22013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15</a:t>
            </a:r>
          </a:p>
        </p:txBody>
      </p:sp>
      <p:sp>
        <p:nvSpPr>
          <p:cNvPr id="30" name="CuadroTexto 29">
            <a:extLst>
              <a:ext uri="{FF2B5EF4-FFF2-40B4-BE49-F238E27FC236}">
                <a16:creationId xmlns:a16="http://schemas.microsoft.com/office/drawing/2014/main" id="{D2479437-5B3E-92BB-03A1-1AD3A0D8AACF}"/>
              </a:ext>
            </a:extLst>
          </p:cNvPr>
          <p:cNvSpPr txBox="1"/>
          <p:nvPr/>
        </p:nvSpPr>
        <p:spPr>
          <a:xfrm>
            <a:off x="3341348" y="262956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22</a:t>
            </a:r>
          </a:p>
        </p:txBody>
      </p:sp>
      <p:sp>
        <p:nvSpPr>
          <p:cNvPr id="32" name="CuadroTexto 31">
            <a:extLst>
              <a:ext uri="{FF2B5EF4-FFF2-40B4-BE49-F238E27FC236}">
                <a16:creationId xmlns:a16="http://schemas.microsoft.com/office/drawing/2014/main" id="{ADD5018D-F4D0-2F28-9971-B4991FD60E62}"/>
              </a:ext>
            </a:extLst>
          </p:cNvPr>
          <p:cNvSpPr txBox="1"/>
          <p:nvPr/>
        </p:nvSpPr>
        <p:spPr>
          <a:xfrm>
            <a:off x="3341348" y="30610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29</a:t>
            </a:r>
          </a:p>
        </p:txBody>
      </p:sp>
      <p:sp>
        <p:nvSpPr>
          <p:cNvPr id="15" name="CuadroTexto 14">
            <a:extLst>
              <a:ext uri="{FF2B5EF4-FFF2-40B4-BE49-F238E27FC236}">
                <a16:creationId xmlns:a16="http://schemas.microsoft.com/office/drawing/2014/main" id="{6F86EC9C-90A0-06B4-2832-9EF384C3B40D}"/>
              </a:ext>
            </a:extLst>
          </p:cNvPr>
          <p:cNvSpPr txBox="1"/>
          <p:nvPr/>
        </p:nvSpPr>
        <p:spPr>
          <a:xfrm>
            <a:off x="260502" y="3059020"/>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35" name="CuadroTexto 34">
            <a:extLst>
              <a:ext uri="{FF2B5EF4-FFF2-40B4-BE49-F238E27FC236}">
                <a16:creationId xmlns:a16="http://schemas.microsoft.com/office/drawing/2014/main" id="{6316726D-1CC3-616B-4A23-2673FB4F5632}"/>
              </a:ext>
            </a:extLst>
          </p:cNvPr>
          <p:cNvSpPr txBox="1"/>
          <p:nvPr/>
        </p:nvSpPr>
        <p:spPr>
          <a:xfrm>
            <a:off x="772771" y="3488932"/>
            <a:ext cx="196549" cy="42655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31</a:t>
            </a:r>
          </a:p>
        </p:txBody>
      </p:sp>
      <p:sp>
        <p:nvSpPr>
          <p:cNvPr id="37" name="Rectangle 20">
            <a:extLst>
              <a:ext uri="{FF2B5EF4-FFF2-40B4-BE49-F238E27FC236}">
                <a16:creationId xmlns:a16="http://schemas.microsoft.com/office/drawing/2014/main" id="{83A1BDE0-CDB2-5191-566C-4BA9512678FC}"/>
              </a:ext>
            </a:extLst>
          </p:cNvPr>
          <p:cNvSpPr>
            <a:spLocks noChangeArrowheads="1"/>
          </p:cNvSpPr>
          <p:nvPr/>
        </p:nvSpPr>
        <p:spPr bwMode="auto">
          <a:xfrm>
            <a:off x="459405" y="1778193"/>
            <a:ext cx="314321" cy="422251"/>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38" name="CuadroTexto 37">
            <a:extLst>
              <a:ext uri="{FF2B5EF4-FFF2-40B4-BE49-F238E27FC236}">
                <a16:creationId xmlns:a16="http://schemas.microsoft.com/office/drawing/2014/main" id="{F930797E-7C03-7F8B-FFD1-4B5593DD038D}"/>
              </a:ext>
            </a:extLst>
          </p:cNvPr>
          <p:cNvSpPr txBox="1"/>
          <p:nvPr/>
        </p:nvSpPr>
        <p:spPr>
          <a:xfrm>
            <a:off x="262712" y="1778006"/>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a:t>
            </a:r>
          </a:p>
        </p:txBody>
      </p:sp>
    </p:spTree>
    <p:extLst>
      <p:ext uri="{BB962C8B-B14F-4D97-AF65-F5344CB8AC3E}">
        <p14:creationId xmlns:p14="http://schemas.microsoft.com/office/powerpoint/2010/main" val="611474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Marzo</a:t>
            </a:r>
          </a:p>
        </p:txBody>
      </p:sp>
      <p:sp>
        <p:nvSpPr>
          <p:cNvPr id="11" name="Bisel 122">
            <a:hlinkClick r:id="" action="ppaction://noaction"/>
            <a:extLst>
              <a:ext uri="{FF2B5EF4-FFF2-40B4-BE49-F238E27FC236}">
                <a16:creationId xmlns:a16="http://schemas.microsoft.com/office/drawing/2014/main" id="{568DB1C1-72C5-AC43-4BCA-F83FC129AF97}"/>
              </a:ext>
            </a:extLst>
          </p:cNvPr>
          <p:cNvSpPr/>
          <p:nvPr/>
        </p:nvSpPr>
        <p:spPr>
          <a:xfrm>
            <a:off x="8271884" y="1432255"/>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MAR</a:t>
            </a:r>
          </a:p>
        </p:txBody>
      </p:sp>
      <p:sp>
        <p:nvSpPr>
          <p:cNvPr id="3" name="Rectángulo redondeado 142">
            <a:extLst>
              <a:ext uri="{FF2B5EF4-FFF2-40B4-BE49-F238E27FC236}">
                <a16:creationId xmlns:a16="http://schemas.microsoft.com/office/drawing/2014/main" id="{C6FACFC5-5897-F3C1-6B00-43F7DC5BE354}"/>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4" name="Rectángulo redondeado 146">
            <a:extLst>
              <a:ext uri="{FF2B5EF4-FFF2-40B4-BE49-F238E27FC236}">
                <a16:creationId xmlns:a16="http://schemas.microsoft.com/office/drawing/2014/main" id="{3C981BF6-ACFD-A835-F5F6-B89FBA0CC922}"/>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6" name="Elipse 5">
            <a:hlinkClick r:id="rId2" action="ppaction://hlinksldjump"/>
            <a:extLst>
              <a:ext uri="{FF2B5EF4-FFF2-40B4-BE49-F238E27FC236}">
                <a16:creationId xmlns:a16="http://schemas.microsoft.com/office/drawing/2014/main" id="{C306C425-C7AE-EE3B-40A3-DB8976DB4034}"/>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7" name="Freeform 5">
            <a:hlinkClick r:id="" action="ppaction://noaction"/>
            <a:extLst>
              <a:ext uri="{FF2B5EF4-FFF2-40B4-BE49-F238E27FC236}">
                <a16:creationId xmlns:a16="http://schemas.microsoft.com/office/drawing/2014/main" id="{9A8C1773-C112-D08E-944D-16E84B99682E}"/>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9" name="Elipse 8">
            <a:hlinkClick r:id="" action="ppaction://hlinkshowjump?jump=previousslide"/>
            <a:extLst>
              <a:ext uri="{FF2B5EF4-FFF2-40B4-BE49-F238E27FC236}">
                <a16:creationId xmlns:a16="http://schemas.microsoft.com/office/drawing/2014/main" id="{E2B57036-D1B6-5143-109A-247F74C04229}"/>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0" name="Freeform 10">
            <a:extLst>
              <a:ext uri="{FF2B5EF4-FFF2-40B4-BE49-F238E27FC236}">
                <a16:creationId xmlns:a16="http://schemas.microsoft.com/office/drawing/2014/main" id="{394127AA-3A76-D600-C277-9C1D1CDD01AE}"/>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3" name="Rectángulo redondeado 12">
            <a:extLst>
              <a:ext uri="{FF2B5EF4-FFF2-40B4-BE49-F238E27FC236}">
                <a16:creationId xmlns:a16="http://schemas.microsoft.com/office/drawing/2014/main" id="{79C1483D-63EB-FC88-A6B3-CD6FA05CEB7B}"/>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37" name="Elipse 36">
            <a:hlinkClick r:id="rId3" action="ppaction://hlinksldjump"/>
            <a:extLst>
              <a:ext uri="{FF2B5EF4-FFF2-40B4-BE49-F238E27FC236}">
                <a16:creationId xmlns:a16="http://schemas.microsoft.com/office/drawing/2014/main" id="{C22B5F7D-F28A-1D75-F272-9E95B79E11B9}"/>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8" name="Freeform 5">
            <a:hlinkClick r:id="" action="ppaction://noaction"/>
            <a:extLst>
              <a:ext uri="{FF2B5EF4-FFF2-40B4-BE49-F238E27FC236}">
                <a16:creationId xmlns:a16="http://schemas.microsoft.com/office/drawing/2014/main" id="{DC58C234-538A-3E19-A9C2-83DCB8EA443B}"/>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9" name="Bisel 1">
            <a:hlinkClick r:id="rId4" action="ppaction://hlinksldjump"/>
            <a:extLst>
              <a:ext uri="{FF2B5EF4-FFF2-40B4-BE49-F238E27FC236}">
                <a16:creationId xmlns:a16="http://schemas.microsoft.com/office/drawing/2014/main" id="{258A823E-D81B-74BD-164D-3BBE732B9792}"/>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45" name="Bisel 125">
            <a:hlinkClick r:id="rId2" action="ppaction://hlinksldjump"/>
            <a:extLst>
              <a:ext uri="{FF2B5EF4-FFF2-40B4-BE49-F238E27FC236}">
                <a16:creationId xmlns:a16="http://schemas.microsoft.com/office/drawing/2014/main" id="{50000B8B-3612-DFC4-8097-A7C9E9D7DC38}"/>
              </a:ext>
            </a:extLst>
          </p:cNvPr>
          <p:cNvSpPr/>
          <p:nvPr/>
        </p:nvSpPr>
        <p:spPr>
          <a:xfrm>
            <a:off x="8271884" y="1738138"/>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ABR</a:t>
            </a:r>
          </a:p>
        </p:txBody>
      </p:sp>
      <p:sp>
        <p:nvSpPr>
          <p:cNvPr id="47" name="Bisel 126">
            <a:hlinkClick r:id="rId5" action="ppaction://hlinksldjump"/>
            <a:extLst>
              <a:ext uri="{FF2B5EF4-FFF2-40B4-BE49-F238E27FC236}">
                <a16:creationId xmlns:a16="http://schemas.microsoft.com/office/drawing/2014/main" id="{2ED8C34D-FE83-1033-58D0-F7AB6E83177D}"/>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53" name="Bisel 127">
            <a:hlinkClick r:id="rId6" action="ppaction://hlinksldjump"/>
            <a:extLst>
              <a:ext uri="{FF2B5EF4-FFF2-40B4-BE49-F238E27FC236}">
                <a16:creationId xmlns:a16="http://schemas.microsoft.com/office/drawing/2014/main" id="{0FB2D720-642E-98CF-2DF2-FDFB97687761}"/>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55" name="Bisel 128">
            <a:hlinkClick r:id="rId7" action="ppaction://hlinksldjump"/>
            <a:extLst>
              <a:ext uri="{FF2B5EF4-FFF2-40B4-BE49-F238E27FC236}">
                <a16:creationId xmlns:a16="http://schemas.microsoft.com/office/drawing/2014/main" id="{D5CD7F90-B3CB-0672-28FC-C08D3FBE9E02}"/>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56" name="Bisel 129">
            <a:hlinkClick r:id="rId8" action="ppaction://hlinksldjump"/>
            <a:extLst>
              <a:ext uri="{FF2B5EF4-FFF2-40B4-BE49-F238E27FC236}">
                <a16:creationId xmlns:a16="http://schemas.microsoft.com/office/drawing/2014/main" id="{55B949D3-4165-8217-4D68-A79D51A8C1A2}"/>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58" name="Bisel 130">
            <a:hlinkClick r:id="rId9" action="ppaction://hlinksldjump"/>
            <a:extLst>
              <a:ext uri="{FF2B5EF4-FFF2-40B4-BE49-F238E27FC236}">
                <a16:creationId xmlns:a16="http://schemas.microsoft.com/office/drawing/2014/main" id="{C1483A3C-3705-CB01-B26D-8DF1C8E567F0}"/>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59" name="Bisel 131">
            <a:hlinkClick r:id="rId10" action="ppaction://hlinksldjump"/>
            <a:extLst>
              <a:ext uri="{FF2B5EF4-FFF2-40B4-BE49-F238E27FC236}">
                <a16:creationId xmlns:a16="http://schemas.microsoft.com/office/drawing/2014/main" id="{3188D6ED-F114-3606-400C-70C3F601F5FF}"/>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61" name="Bisel 132">
            <a:hlinkClick r:id="rId11" action="ppaction://hlinksldjump"/>
            <a:extLst>
              <a:ext uri="{FF2B5EF4-FFF2-40B4-BE49-F238E27FC236}">
                <a16:creationId xmlns:a16="http://schemas.microsoft.com/office/drawing/2014/main" id="{428680A6-D8D5-12E2-393A-FAE2984C3B51}"/>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63" name="Bisel 133">
            <a:hlinkClick r:id="rId12" action="ppaction://hlinksldjump"/>
            <a:extLst>
              <a:ext uri="{FF2B5EF4-FFF2-40B4-BE49-F238E27FC236}">
                <a16:creationId xmlns:a16="http://schemas.microsoft.com/office/drawing/2014/main" id="{357DD6FD-9AE7-1CFD-7345-E5574FA9B945}"/>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64" name="Bisel 121">
            <a:hlinkClick r:id="rId3" action="ppaction://hlinksldjump"/>
            <a:extLst>
              <a:ext uri="{FF2B5EF4-FFF2-40B4-BE49-F238E27FC236}">
                <a16:creationId xmlns:a16="http://schemas.microsoft.com/office/drawing/2014/main" id="{B2EC3824-84F9-16C0-F751-9C906F40C3A1}"/>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17" name="CuadroTexto 16">
            <a:extLst>
              <a:ext uri="{FF2B5EF4-FFF2-40B4-BE49-F238E27FC236}">
                <a16:creationId xmlns:a16="http://schemas.microsoft.com/office/drawing/2014/main" id="{E4A50785-7D96-C00A-2D10-D0BC7A0339B8}"/>
              </a:ext>
            </a:extLst>
          </p:cNvPr>
          <p:cNvSpPr txBox="1"/>
          <p:nvPr/>
        </p:nvSpPr>
        <p:spPr>
          <a:xfrm>
            <a:off x="259150" y="177555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a:t>
            </a:r>
          </a:p>
        </p:txBody>
      </p:sp>
      <p:sp>
        <p:nvSpPr>
          <p:cNvPr id="18" name="CuadroTexto 17">
            <a:extLst>
              <a:ext uri="{FF2B5EF4-FFF2-40B4-BE49-F238E27FC236}">
                <a16:creationId xmlns:a16="http://schemas.microsoft.com/office/drawing/2014/main" id="{3197F46C-1BEB-0D70-D783-93AECC8760AD}"/>
              </a:ext>
            </a:extLst>
          </p:cNvPr>
          <p:cNvSpPr txBox="1"/>
          <p:nvPr/>
        </p:nvSpPr>
        <p:spPr>
          <a:xfrm>
            <a:off x="257916" y="220374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19" name="CuadroTexto 18">
            <a:extLst>
              <a:ext uri="{FF2B5EF4-FFF2-40B4-BE49-F238E27FC236}">
                <a16:creationId xmlns:a16="http://schemas.microsoft.com/office/drawing/2014/main" id="{18F42D0B-9892-D249-BF9B-8DB097552EF5}"/>
              </a:ext>
            </a:extLst>
          </p:cNvPr>
          <p:cNvSpPr txBox="1"/>
          <p:nvPr/>
        </p:nvSpPr>
        <p:spPr>
          <a:xfrm>
            <a:off x="773028" y="17780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a:t>
            </a:r>
          </a:p>
        </p:txBody>
      </p:sp>
      <p:sp>
        <p:nvSpPr>
          <p:cNvPr id="20" name="CuadroTexto 19">
            <a:extLst>
              <a:ext uri="{FF2B5EF4-FFF2-40B4-BE49-F238E27FC236}">
                <a16:creationId xmlns:a16="http://schemas.microsoft.com/office/drawing/2014/main" id="{2AA7E913-8D67-0DB6-94EB-62F76ECF0BEC}"/>
              </a:ext>
            </a:extLst>
          </p:cNvPr>
          <p:cNvSpPr txBox="1"/>
          <p:nvPr/>
        </p:nvSpPr>
        <p:spPr>
          <a:xfrm>
            <a:off x="1289459" y="177555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4</a:t>
            </a:r>
          </a:p>
        </p:txBody>
      </p:sp>
      <p:sp>
        <p:nvSpPr>
          <p:cNvPr id="21" name="CuadroTexto 20">
            <a:extLst>
              <a:ext uri="{FF2B5EF4-FFF2-40B4-BE49-F238E27FC236}">
                <a16:creationId xmlns:a16="http://schemas.microsoft.com/office/drawing/2014/main" id="{4D0DC940-C40E-805C-889E-0C3E8CDA7279}"/>
              </a:ext>
            </a:extLst>
          </p:cNvPr>
          <p:cNvSpPr txBox="1"/>
          <p:nvPr/>
        </p:nvSpPr>
        <p:spPr>
          <a:xfrm>
            <a:off x="1803337" y="17780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5</a:t>
            </a:r>
          </a:p>
        </p:txBody>
      </p:sp>
      <p:sp>
        <p:nvSpPr>
          <p:cNvPr id="48" name="CuadroTexto 47">
            <a:extLst>
              <a:ext uri="{FF2B5EF4-FFF2-40B4-BE49-F238E27FC236}">
                <a16:creationId xmlns:a16="http://schemas.microsoft.com/office/drawing/2014/main" id="{134A7052-57DD-1633-862B-A6CE1EDBE3D7}"/>
              </a:ext>
            </a:extLst>
          </p:cNvPr>
          <p:cNvSpPr txBox="1"/>
          <p:nvPr/>
        </p:nvSpPr>
        <p:spPr>
          <a:xfrm>
            <a:off x="1287903" y="220327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11</a:t>
            </a:r>
          </a:p>
        </p:txBody>
      </p:sp>
      <p:sp>
        <p:nvSpPr>
          <p:cNvPr id="51" name="CuadroTexto 50">
            <a:extLst>
              <a:ext uri="{FF2B5EF4-FFF2-40B4-BE49-F238E27FC236}">
                <a16:creationId xmlns:a16="http://schemas.microsoft.com/office/drawing/2014/main" id="{F23B2DA8-AC1B-74F1-71F6-8EFD7B2C8474}"/>
              </a:ext>
            </a:extLst>
          </p:cNvPr>
          <p:cNvSpPr txBox="1"/>
          <p:nvPr/>
        </p:nvSpPr>
        <p:spPr>
          <a:xfrm>
            <a:off x="775706" y="262948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72" name="CuadroTexto 71">
            <a:extLst>
              <a:ext uri="{FF2B5EF4-FFF2-40B4-BE49-F238E27FC236}">
                <a16:creationId xmlns:a16="http://schemas.microsoft.com/office/drawing/2014/main" id="{73033E21-357F-ED24-EDAE-A34374E9C9F8}"/>
              </a:ext>
            </a:extLst>
          </p:cNvPr>
          <p:cNvSpPr txBox="1"/>
          <p:nvPr/>
        </p:nvSpPr>
        <p:spPr>
          <a:xfrm>
            <a:off x="1293916" y="306420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25</a:t>
            </a:r>
          </a:p>
        </p:txBody>
      </p:sp>
      <p:sp>
        <p:nvSpPr>
          <p:cNvPr id="73" name="CuadroTexto 72">
            <a:extLst>
              <a:ext uri="{FF2B5EF4-FFF2-40B4-BE49-F238E27FC236}">
                <a16:creationId xmlns:a16="http://schemas.microsoft.com/office/drawing/2014/main" id="{F7473A85-F569-8A7F-326E-852F6D5F1E1E}"/>
              </a:ext>
            </a:extLst>
          </p:cNvPr>
          <p:cNvSpPr txBox="1"/>
          <p:nvPr/>
        </p:nvSpPr>
        <p:spPr>
          <a:xfrm>
            <a:off x="1807794" y="306673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26</a:t>
            </a:r>
          </a:p>
        </p:txBody>
      </p:sp>
      <p:sp>
        <p:nvSpPr>
          <p:cNvPr id="81" name="CuadroTexto 80">
            <a:extLst>
              <a:ext uri="{FF2B5EF4-FFF2-40B4-BE49-F238E27FC236}">
                <a16:creationId xmlns:a16="http://schemas.microsoft.com/office/drawing/2014/main" id="{55F3B332-7F01-15D0-7C0A-45FB0735C005}"/>
              </a:ext>
            </a:extLst>
          </p:cNvPr>
          <p:cNvSpPr txBox="1"/>
          <p:nvPr/>
        </p:nvSpPr>
        <p:spPr>
          <a:xfrm>
            <a:off x="776010" y="2206628"/>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84" name="CuadroTexto 83">
            <a:extLst>
              <a:ext uri="{FF2B5EF4-FFF2-40B4-BE49-F238E27FC236}">
                <a16:creationId xmlns:a16="http://schemas.microsoft.com/office/drawing/2014/main" id="{207199B2-9154-B8C6-2803-17E529C2125C}"/>
              </a:ext>
            </a:extLst>
          </p:cNvPr>
          <p:cNvSpPr txBox="1"/>
          <p:nvPr/>
        </p:nvSpPr>
        <p:spPr>
          <a:xfrm>
            <a:off x="1800071" y="2205794"/>
            <a:ext cx="201150"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12</a:t>
            </a:r>
          </a:p>
        </p:txBody>
      </p:sp>
      <p:sp>
        <p:nvSpPr>
          <p:cNvPr id="85" name="Rectangle 20">
            <a:extLst>
              <a:ext uri="{FF2B5EF4-FFF2-40B4-BE49-F238E27FC236}">
                <a16:creationId xmlns:a16="http://schemas.microsoft.com/office/drawing/2014/main" id="{82A7C062-55A7-7529-9651-B1186AED8026}"/>
              </a:ext>
            </a:extLst>
          </p:cNvPr>
          <p:cNvSpPr>
            <a:spLocks noChangeArrowheads="1"/>
          </p:cNvSpPr>
          <p:nvPr/>
        </p:nvSpPr>
        <p:spPr bwMode="auto">
          <a:xfrm>
            <a:off x="1995669" y="2204577"/>
            <a:ext cx="322084" cy="426391"/>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86" name="CuadroTexto 85">
            <a:extLst>
              <a:ext uri="{FF2B5EF4-FFF2-40B4-BE49-F238E27FC236}">
                <a16:creationId xmlns:a16="http://schemas.microsoft.com/office/drawing/2014/main" id="{C28EC495-B35A-E4F3-9C74-2B54A6DF2F8A}"/>
              </a:ext>
            </a:extLst>
          </p:cNvPr>
          <p:cNvSpPr txBox="1"/>
          <p:nvPr/>
        </p:nvSpPr>
        <p:spPr>
          <a:xfrm>
            <a:off x="2312485" y="2205884"/>
            <a:ext cx="199411" cy="42322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13</a:t>
            </a:r>
          </a:p>
        </p:txBody>
      </p:sp>
      <p:sp>
        <p:nvSpPr>
          <p:cNvPr id="87" name="Rectangle 20">
            <a:extLst>
              <a:ext uri="{FF2B5EF4-FFF2-40B4-BE49-F238E27FC236}">
                <a16:creationId xmlns:a16="http://schemas.microsoft.com/office/drawing/2014/main" id="{8FD63BD5-31CB-38B0-E103-BBBFF124B13D}"/>
              </a:ext>
            </a:extLst>
          </p:cNvPr>
          <p:cNvSpPr>
            <a:spLocks noChangeArrowheads="1"/>
          </p:cNvSpPr>
          <p:nvPr/>
        </p:nvSpPr>
        <p:spPr bwMode="auto">
          <a:xfrm>
            <a:off x="2508483" y="2206628"/>
            <a:ext cx="324170" cy="424232"/>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88" name="Rectangle 20">
            <a:extLst>
              <a:ext uri="{FF2B5EF4-FFF2-40B4-BE49-F238E27FC236}">
                <a16:creationId xmlns:a16="http://schemas.microsoft.com/office/drawing/2014/main" id="{DFF86632-C69D-B114-4DBB-1DA7435F0A89}"/>
              </a:ext>
            </a:extLst>
          </p:cNvPr>
          <p:cNvSpPr>
            <a:spLocks noChangeArrowheads="1"/>
          </p:cNvSpPr>
          <p:nvPr/>
        </p:nvSpPr>
        <p:spPr bwMode="auto">
          <a:xfrm>
            <a:off x="3542569" y="2204803"/>
            <a:ext cx="313798" cy="428400"/>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89" name="CuadroTexto 88">
            <a:extLst>
              <a:ext uri="{FF2B5EF4-FFF2-40B4-BE49-F238E27FC236}">
                <a16:creationId xmlns:a16="http://schemas.microsoft.com/office/drawing/2014/main" id="{7923431A-5F2B-1C19-B66F-909CF3090604}"/>
              </a:ext>
            </a:extLst>
          </p:cNvPr>
          <p:cNvSpPr txBox="1"/>
          <p:nvPr/>
        </p:nvSpPr>
        <p:spPr>
          <a:xfrm>
            <a:off x="259493" y="2634017"/>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90" name="Rectangle 20">
            <a:extLst>
              <a:ext uri="{FF2B5EF4-FFF2-40B4-BE49-F238E27FC236}">
                <a16:creationId xmlns:a16="http://schemas.microsoft.com/office/drawing/2014/main" id="{52CC159E-AD4F-72BC-6A78-7743B43E50A8}"/>
              </a:ext>
            </a:extLst>
          </p:cNvPr>
          <p:cNvSpPr>
            <a:spLocks noChangeArrowheads="1"/>
          </p:cNvSpPr>
          <p:nvPr/>
        </p:nvSpPr>
        <p:spPr bwMode="auto">
          <a:xfrm>
            <a:off x="456345" y="2636390"/>
            <a:ext cx="313760" cy="423874"/>
          </a:xfrm>
          <a:prstGeom prst="rect">
            <a:avLst/>
          </a:prstGeom>
          <a:pattFill prst="wdUpDiag">
            <a:fgClr>
              <a:schemeClr val="bg1"/>
            </a:fgClr>
            <a:bgClr>
              <a:srgbClr val="D2E4D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91" name="CuadroTexto 90">
            <a:extLst>
              <a:ext uri="{FF2B5EF4-FFF2-40B4-BE49-F238E27FC236}">
                <a16:creationId xmlns:a16="http://schemas.microsoft.com/office/drawing/2014/main" id="{28CCA631-0320-6B3F-19C4-198531B6DB19}"/>
              </a:ext>
            </a:extLst>
          </p:cNvPr>
          <p:cNvSpPr txBox="1"/>
          <p:nvPr/>
        </p:nvSpPr>
        <p:spPr>
          <a:xfrm>
            <a:off x="2315284" y="26324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93" name="CuadroTexto 92">
            <a:extLst>
              <a:ext uri="{FF2B5EF4-FFF2-40B4-BE49-F238E27FC236}">
                <a16:creationId xmlns:a16="http://schemas.microsoft.com/office/drawing/2014/main" id="{B4B629A1-A4A6-2AD2-3BB9-52BFFDAF1E7A}"/>
              </a:ext>
            </a:extLst>
          </p:cNvPr>
          <p:cNvSpPr txBox="1"/>
          <p:nvPr/>
        </p:nvSpPr>
        <p:spPr>
          <a:xfrm>
            <a:off x="1801860" y="2628397"/>
            <a:ext cx="197826" cy="430599"/>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19</a:t>
            </a:r>
          </a:p>
        </p:txBody>
      </p:sp>
      <p:sp>
        <p:nvSpPr>
          <p:cNvPr id="94" name="Rectangle 20">
            <a:extLst>
              <a:ext uri="{FF2B5EF4-FFF2-40B4-BE49-F238E27FC236}">
                <a16:creationId xmlns:a16="http://schemas.microsoft.com/office/drawing/2014/main" id="{00D60266-9358-4296-A72A-9737DD3E708B}"/>
              </a:ext>
            </a:extLst>
          </p:cNvPr>
          <p:cNvSpPr>
            <a:spLocks noChangeArrowheads="1"/>
          </p:cNvSpPr>
          <p:nvPr/>
        </p:nvSpPr>
        <p:spPr bwMode="auto">
          <a:xfrm>
            <a:off x="2000170" y="2848899"/>
            <a:ext cx="312741" cy="207825"/>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96" name="CuadroTexto 95">
            <a:extLst>
              <a:ext uri="{FF2B5EF4-FFF2-40B4-BE49-F238E27FC236}">
                <a16:creationId xmlns:a16="http://schemas.microsoft.com/office/drawing/2014/main" id="{CA357592-1B1A-7DAF-171A-15F1F6170D00}"/>
              </a:ext>
            </a:extLst>
          </p:cNvPr>
          <p:cNvSpPr txBox="1"/>
          <p:nvPr/>
        </p:nvSpPr>
        <p:spPr>
          <a:xfrm>
            <a:off x="259493" y="3059358"/>
            <a:ext cx="196549" cy="42548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7" name="Rectangle 20">
            <a:extLst>
              <a:ext uri="{FF2B5EF4-FFF2-40B4-BE49-F238E27FC236}">
                <a16:creationId xmlns:a16="http://schemas.microsoft.com/office/drawing/2014/main" id="{FC4EB40B-5E10-D443-6412-D7C0A7DB8A8C}"/>
              </a:ext>
            </a:extLst>
          </p:cNvPr>
          <p:cNvSpPr>
            <a:spLocks noChangeArrowheads="1"/>
          </p:cNvSpPr>
          <p:nvPr/>
        </p:nvSpPr>
        <p:spPr bwMode="auto">
          <a:xfrm>
            <a:off x="456668" y="3059128"/>
            <a:ext cx="316800" cy="428661"/>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
        <p:nvSpPr>
          <p:cNvPr id="98" name="CuadroTexto 97">
            <a:extLst>
              <a:ext uri="{FF2B5EF4-FFF2-40B4-BE49-F238E27FC236}">
                <a16:creationId xmlns:a16="http://schemas.microsoft.com/office/drawing/2014/main" id="{548554B7-17DA-295B-D14D-F7C159693F51}"/>
              </a:ext>
            </a:extLst>
          </p:cNvPr>
          <p:cNvSpPr txBox="1"/>
          <p:nvPr/>
        </p:nvSpPr>
        <p:spPr>
          <a:xfrm>
            <a:off x="775706" y="306093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99" name="CuadroTexto 98">
            <a:extLst>
              <a:ext uri="{FF2B5EF4-FFF2-40B4-BE49-F238E27FC236}">
                <a16:creationId xmlns:a16="http://schemas.microsoft.com/office/drawing/2014/main" id="{326565D2-3587-09D7-81A8-82B9748C1544}"/>
              </a:ext>
            </a:extLst>
          </p:cNvPr>
          <p:cNvSpPr txBox="1"/>
          <p:nvPr/>
        </p:nvSpPr>
        <p:spPr>
          <a:xfrm>
            <a:off x="2316178" y="3059795"/>
            <a:ext cx="196549" cy="42866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27</a:t>
            </a:r>
          </a:p>
        </p:txBody>
      </p:sp>
      <p:sp>
        <p:nvSpPr>
          <p:cNvPr id="100" name="Rectangle 20">
            <a:extLst>
              <a:ext uri="{FF2B5EF4-FFF2-40B4-BE49-F238E27FC236}">
                <a16:creationId xmlns:a16="http://schemas.microsoft.com/office/drawing/2014/main" id="{02F3D0AA-0078-14BC-2C4C-89EBEE3A1C49}"/>
              </a:ext>
            </a:extLst>
          </p:cNvPr>
          <p:cNvSpPr>
            <a:spLocks noChangeArrowheads="1"/>
          </p:cNvSpPr>
          <p:nvPr/>
        </p:nvSpPr>
        <p:spPr bwMode="auto">
          <a:xfrm>
            <a:off x="2513621" y="3059128"/>
            <a:ext cx="319518" cy="430543"/>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101" name="Rectangle 20">
            <a:extLst>
              <a:ext uri="{FF2B5EF4-FFF2-40B4-BE49-F238E27FC236}">
                <a16:creationId xmlns:a16="http://schemas.microsoft.com/office/drawing/2014/main" id="{AB53DC42-A798-4BE3-C8A9-7ADCB3CAEE25}"/>
              </a:ext>
            </a:extLst>
          </p:cNvPr>
          <p:cNvSpPr>
            <a:spLocks noChangeArrowheads="1"/>
          </p:cNvSpPr>
          <p:nvPr/>
        </p:nvSpPr>
        <p:spPr bwMode="auto">
          <a:xfrm>
            <a:off x="3025229" y="3061271"/>
            <a:ext cx="317221" cy="426310"/>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102" name="CuadroTexto 101">
            <a:extLst>
              <a:ext uri="{FF2B5EF4-FFF2-40B4-BE49-F238E27FC236}">
                <a16:creationId xmlns:a16="http://schemas.microsoft.com/office/drawing/2014/main" id="{006EABEF-C38E-8A76-9531-F6C4299EA26B}"/>
              </a:ext>
            </a:extLst>
          </p:cNvPr>
          <p:cNvSpPr txBox="1"/>
          <p:nvPr/>
        </p:nvSpPr>
        <p:spPr>
          <a:xfrm>
            <a:off x="259493" y="3485076"/>
            <a:ext cx="198217" cy="42799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
        <p:nvSpPr>
          <p:cNvPr id="103" name="Rectangle 20">
            <a:extLst>
              <a:ext uri="{FF2B5EF4-FFF2-40B4-BE49-F238E27FC236}">
                <a16:creationId xmlns:a16="http://schemas.microsoft.com/office/drawing/2014/main" id="{F950F5A1-0217-0D3B-28CC-808A6CEC7E8B}"/>
              </a:ext>
            </a:extLst>
          </p:cNvPr>
          <p:cNvSpPr>
            <a:spLocks noChangeArrowheads="1"/>
          </p:cNvSpPr>
          <p:nvPr/>
        </p:nvSpPr>
        <p:spPr bwMode="auto">
          <a:xfrm>
            <a:off x="457710" y="3485552"/>
            <a:ext cx="315626" cy="430397"/>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83" name="Rectangle 20">
            <a:extLst>
              <a:ext uri="{FF2B5EF4-FFF2-40B4-BE49-F238E27FC236}">
                <a16:creationId xmlns:a16="http://schemas.microsoft.com/office/drawing/2014/main" id="{1F8C8051-B853-FFC6-BBA3-4336EF915D04}"/>
              </a:ext>
            </a:extLst>
          </p:cNvPr>
          <p:cNvSpPr>
            <a:spLocks noChangeArrowheads="1"/>
          </p:cNvSpPr>
          <p:nvPr/>
        </p:nvSpPr>
        <p:spPr bwMode="auto">
          <a:xfrm>
            <a:off x="970996" y="2202938"/>
            <a:ext cx="313760" cy="424561"/>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22" name="CuadroTexto 21">
            <a:extLst>
              <a:ext uri="{FF2B5EF4-FFF2-40B4-BE49-F238E27FC236}">
                <a16:creationId xmlns:a16="http://schemas.microsoft.com/office/drawing/2014/main" id="{39F95DCA-99E8-6D73-C47E-49C6C8C64C32}"/>
              </a:ext>
            </a:extLst>
          </p:cNvPr>
          <p:cNvSpPr txBox="1"/>
          <p:nvPr/>
        </p:nvSpPr>
        <p:spPr>
          <a:xfrm>
            <a:off x="2313582" y="17780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5" name="CuadroTexto 4">
            <a:extLst>
              <a:ext uri="{FF2B5EF4-FFF2-40B4-BE49-F238E27FC236}">
                <a16:creationId xmlns:a16="http://schemas.microsoft.com/office/drawing/2014/main" id="{0CEA467B-2FDD-2555-5AD3-DAE810DA5649}"/>
              </a:ext>
            </a:extLst>
          </p:cNvPr>
          <p:cNvSpPr txBox="1"/>
          <p:nvPr/>
        </p:nvSpPr>
        <p:spPr>
          <a:xfrm>
            <a:off x="2820957" y="177312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7</a:t>
            </a:r>
          </a:p>
        </p:txBody>
      </p:sp>
      <p:sp>
        <p:nvSpPr>
          <p:cNvPr id="8" name="CuadroTexto 7">
            <a:extLst>
              <a:ext uri="{FF2B5EF4-FFF2-40B4-BE49-F238E27FC236}">
                <a16:creationId xmlns:a16="http://schemas.microsoft.com/office/drawing/2014/main" id="{333B3EFE-1381-1E9D-A9B6-EF1A35EEE174}"/>
              </a:ext>
            </a:extLst>
          </p:cNvPr>
          <p:cNvSpPr txBox="1"/>
          <p:nvPr/>
        </p:nvSpPr>
        <p:spPr>
          <a:xfrm>
            <a:off x="2827307" y="2201345"/>
            <a:ext cx="522639"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14</a:t>
            </a:r>
          </a:p>
        </p:txBody>
      </p:sp>
      <p:sp>
        <p:nvSpPr>
          <p:cNvPr id="23" name="CuadroTexto 22">
            <a:extLst>
              <a:ext uri="{FF2B5EF4-FFF2-40B4-BE49-F238E27FC236}">
                <a16:creationId xmlns:a16="http://schemas.microsoft.com/office/drawing/2014/main" id="{C3D762D6-5071-DBF9-379B-E364295F69F4}"/>
              </a:ext>
            </a:extLst>
          </p:cNvPr>
          <p:cNvSpPr txBox="1"/>
          <p:nvPr/>
        </p:nvSpPr>
        <p:spPr>
          <a:xfrm>
            <a:off x="2827307" y="262956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21</a:t>
            </a:r>
          </a:p>
        </p:txBody>
      </p:sp>
      <p:sp>
        <p:nvSpPr>
          <p:cNvPr id="24" name="CuadroTexto 23">
            <a:extLst>
              <a:ext uri="{FF2B5EF4-FFF2-40B4-BE49-F238E27FC236}">
                <a16:creationId xmlns:a16="http://schemas.microsoft.com/office/drawing/2014/main" id="{85367B89-6A2B-AACD-DCA8-3C40E25D6AC3}"/>
              </a:ext>
            </a:extLst>
          </p:cNvPr>
          <p:cNvSpPr txBox="1"/>
          <p:nvPr/>
        </p:nvSpPr>
        <p:spPr>
          <a:xfrm>
            <a:off x="2827307" y="3061010"/>
            <a:ext cx="192539"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28</a:t>
            </a:r>
          </a:p>
        </p:txBody>
      </p:sp>
      <p:sp>
        <p:nvSpPr>
          <p:cNvPr id="25" name="CuadroTexto 24">
            <a:extLst>
              <a:ext uri="{FF2B5EF4-FFF2-40B4-BE49-F238E27FC236}">
                <a16:creationId xmlns:a16="http://schemas.microsoft.com/office/drawing/2014/main" id="{34BB7AF1-A4D4-AF10-580A-72640E40AEBF}"/>
              </a:ext>
            </a:extLst>
          </p:cNvPr>
          <p:cNvSpPr txBox="1"/>
          <p:nvPr/>
        </p:nvSpPr>
        <p:spPr>
          <a:xfrm>
            <a:off x="3350071" y="177129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8</a:t>
            </a:r>
          </a:p>
        </p:txBody>
      </p:sp>
      <p:sp>
        <p:nvSpPr>
          <p:cNvPr id="26" name="CuadroTexto 25">
            <a:extLst>
              <a:ext uri="{FF2B5EF4-FFF2-40B4-BE49-F238E27FC236}">
                <a16:creationId xmlns:a16="http://schemas.microsoft.com/office/drawing/2014/main" id="{891F7A76-6A44-634B-90F9-FB471E209341}"/>
              </a:ext>
            </a:extLst>
          </p:cNvPr>
          <p:cNvSpPr txBox="1"/>
          <p:nvPr/>
        </p:nvSpPr>
        <p:spPr>
          <a:xfrm>
            <a:off x="3335449"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a:t>
            </a:r>
          </a:p>
        </p:txBody>
      </p:sp>
      <p:sp>
        <p:nvSpPr>
          <p:cNvPr id="27" name="CuadroTexto 26">
            <a:extLst>
              <a:ext uri="{FF2B5EF4-FFF2-40B4-BE49-F238E27FC236}">
                <a16:creationId xmlns:a16="http://schemas.microsoft.com/office/drawing/2014/main" id="{6F5F72D3-5EB0-8E48-6422-C8827BBB77A2}"/>
              </a:ext>
            </a:extLst>
          </p:cNvPr>
          <p:cNvSpPr txBox="1"/>
          <p:nvPr/>
        </p:nvSpPr>
        <p:spPr>
          <a:xfrm>
            <a:off x="3341349" y="2201345"/>
            <a:ext cx="200840"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15</a:t>
            </a:r>
          </a:p>
        </p:txBody>
      </p:sp>
      <p:sp>
        <p:nvSpPr>
          <p:cNvPr id="28" name="CuadroTexto 27">
            <a:extLst>
              <a:ext uri="{FF2B5EF4-FFF2-40B4-BE49-F238E27FC236}">
                <a16:creationId xmlns:a16="http://schemas.microsoft.com/office/drawing/2014/main" id="{026C3816-62EF-21F2-BE4A-3244F5D6ABF7}"/>
              </a:ext>
            </a:extLst>
          </p:cNvPr>
          <p:cNvSpPr txBox="1"/>
          <p:nvPr/>
        </p:nvSpPr>
        <p:spPr>
          <a:xfrm>
            <a:off x="3341348" y="262956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22</a:t>
            </a:r>
          </a:p>
        </p:txBody>
      </p:sp>
      <p:sp>
        <p:nvSpPr>
          <p:cNvPr id="29" name="CuadroTexto 28">
            <a:extLst>
              <a:ext uri="{FF2B5EF4-FFF2-40B4-BE49-F238E27FC236}">
                <a16:creationId xmlns:a16="http://schemas.microsoft.com/office/drawing/2014/main" id="{78F8C2B6-63DA-8627-72C0-D8D6081131D7}"/>
              </a:ext>
            </a:extLst>
          </p:cNvPr>
          <p:cNvSpPr txBox="1"/>
          <p:nvPr/>
        </p:nvSpPr>
        <p:spPr>
          <a:xfrm>
            <a:off x="3341348" y="306101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2"/>
                </a:solidFill>
                <a:latin typeface="Arial" panose="020B0604020202020204" pitchFamily="34" charset="0"/>
                <a:cs typeface="Arial" panose="020B0604020202020204" pitchFamily="34" charset="0"/>
              </a:rPr>
              <a:t>29</a:t>
            </a:r>
          </a:p>
        </p:txBody>
      </p:sp>
      <p:sp>
        <p:nvSpPr>
          <p:cNvPr id="30" name="CuadroTexto 29">
            <a:extLst>
              <a:ext uri="{FF2B5EF4-FFF2-40B4-BE49-F238E27FC236}">
                <a16:creationId xmlns:a16="http://schemas.microsoft.com/office/drawing/2014/main" id="{24612336-A2CA-AB38-3839-0A6FCEC8F282}"/>
              </a:ext>
            </a:extLst>
          </p:cNvPr>
          <p:cNvSpPr txBox="1"/>
          <p:nvPr/>
        </p:nvSpPr>
        <p:spPr>
          <a:xfrm>
            <a:off x="775706" y="34860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31</a:t>
            </a:r>
          </a:p>
        </p:txBody>
      </p:sp>
      <p:sp>
        <p:nvSpPr>
          <p:cNvPr id="12" name="CuadroTexto 11">
            <a:extLst>
              <a:ext uri="{FF2B5EF4-FFF2-40B4-BE49-F238E27FC236}">
                <a16:creationId xmlns:a16="http://schemas.microsoft.com/office/drawing/2014/main" id="{C14DC76E-8003-F71A-AC28-854DB5B78CD7}"/>
              </a:ext>
            </a:extLst>
          </p:cNvPr>
          <p:cNvSpPr txBox="1"/>
          <p:nvPr/>
        </p:nvSpPr>
        <p:spPr>
          <a:xfrm>
            <a:off x="1294401" y="262948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18</a:t>
            </a:r>
          </a:p>
        </p:txBody>
      </p:sp>
      <p:sp>
        <p:nvSpPr>
          <p:cNvPr id="14" name="Rectangle 20">
            <a:extLst>
              <a:ext uri="{FF2B5EF4-FFF2-40B4-BE49-F238E27FC236}">
                <a16:creationId xmlns:a16="http://schemas.microsoft.com/office/drawing/2014/main" id="{4FF63162-A1AF-BBFA-3A9A-F6C10F5D865F}"/>
              </a:ext>
            </a:extLst>
          </p:cNvPr>
          <p:cNvSpPr>
            <a:spLocks noChangeArrowheads="1"/>
          </p:cNvSpPr>
          <p:nvPr/>
        </p:nvSpPr>
        <p:spPr bwMode="auto">
          <a:xfrm>
            <a:off x="2000170" y="2631937"/>
            <a:ext cx="314902" cy="215413"/>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SEP-24</a:t>
            </a:r>
          </a:p>
        </p:txBody>
      </p:sp>
    </p:spTree>
    <p:extLst>
      <p:ext uri="{BB962C8B-B14F-4D97-AF65-F5344CB8AC3E}">
        <p14:creationId xmlns:p14="http://schemas.microsoft.com/office/powerpoint/2010/main" val="7177816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 name="Rectángulo redondeado 1154"/>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Abril</a:t>
            </a:r>
          </a:p>
        </p:txBody>
      </p:sp>
      <p:sp>
        <p:nvSpPr>
          <p:cNvPr id="6" name="Bisel 125">
            <a:hlinkClick r:id="" action="ppaction://noaction"/>
            <a:extLst>
              <a:ext uri="{FF2B5EF4-FFF2-40B4-BE49-F238E27FC236}">
                <a16:creationId xmlns:a16="http://schemas.microsoft.com/office/drawing/2014/main" id="{DC24F06F-4120-32F8-3C7D-DDE627495BD1}"/>
              </a:ext>
            </a:extLst>
          </p:cNvPr>
          <p:cNvSpPr/>
          <p:nvPr/>
        </p:nvSpPr>
        <p:spPr>
          <a:xfrm>
            <a:off x="8271884" y="1738138"/>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ABR</a:t>
            </a:r>
          </a:p>
        </p:txBody>
      </p:sp>
      <p:pic>
        <p:nvPicPr>
          <p:cNvPr id="53" name="Imagen 52">
            <a:extLst>
              <a:ext uri="{FF2B5EF4-FFF2-40B4-BE49-F238E27FC236}">
                <a16:creationId xmlns:a16="http://schemas.microsoft.com/office/drawing/2014/main" id="{4C5EC9DC-DD13-C598-572A-B45080703ED1}"/>
              </a:ext>
            </a:extLst>
          </p:cNvPr>
          <p:cNvPicPr>
            <a:picLocks noChangeAspect="1"/>
          </p:cNvPicPr>
          <p:nvPr/>
        </p:nvPicPr>
        <p:blipFill>
          <a:blip r:embed="rId3"/>
          <a:stretch>
            <a:fillRect/>
          </a:stretch>
        </p:blipFill>
        <p:spPr>
          <a:xfrm>
            <a:off x="4301331" y="2320925"/>
            <a:ext cx="38100" cy="38100"/>
          </a:xfrm>
          <a:prstGeom prst="rect">
            <a:avLst/>
          </a:prstGeom>
        </p:spPr>
      </p:pic>
      <p:sp>
        <p:nvSpPr>
          <p:cNvPr id="16" name="CuadroTexto 15">
            <a:extLst>
              <a:ext uri="{FF2B5EF4-FFF2-40B4-BE49-F238E27FC236}">
                <a16:creationId xmlns:a16="http://schemas.microsoft.com/office/drawing/2014/main" id="{649807F6-A626-36F1-7B35-669DDD7DF1AB}"/>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31" name="CuadroTexto 30">
            <a:extLst>
              <a:ext uri="{FF2B5EF4-FFF2-40B4-BE49-F238E27FC236}">
                <a16:creationId xmlns:a16="http://schemas.microsoft.com/office/drawing/2014/main" id="{B0072833-004D-FDC6-CF73-AB381DB4417E}"/>
              </a:ext>
            </a:extLst>
          </p:cNvPr>
          <p:cNvSpPr txBox="1"/>
          <p:nvPr/>
        </p:nvSpPr>
        <p:spPr>
          <a:xfrm>
            <a:off x="2835486" y="136228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5" name="Rectángulo redondeado 4">
            <a:extLst>
              <a:ext uri="{FF2B5EF4-FFF2-40B4-BE49-F238E27FC236}">
                <a16:creationId xmlns:a16="http://schemas.microsoft.com/office/drawing/2014/main" id="{E642E0B4-CA30-3041-C061-B128337E21A2}"/>
              </a:ext>
            </a:extLst>
          </p:cNvPr>
          <p:cNvSpPr/>
          <p:nvPr/>
        </p:nvSpPr>
        <p:spPr>
          <a:xfrm>
            <a:off x="2162111" y="4279117"/>
            <a:ext cx="929707"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Cierres artículo 15</a:t>
            </a:r>
          </a:p>
        </p:txBody>
      </p:sp>
      <p:sp>
        <p:nvSpPr>
          <p:cNvPr id="15" name="Elipse 14">
            <a:hlinkClick r:id="" action="ppaction://hlinkshowjump?jump=nextslide"/>
            <a:extLst>
              <a:ext uri="{FF2B5EF4-FFF2-40B4-BE49-F238E27FC236}">
                <a16:creationId xmlns:a16="http://schemas.microsoft.com/office/drawing/2014/main" id="{6754E96C-D5BA-DAA4-833A-84C3A9F9E886}"/>
              </a:ext>
            </a:extLst>
          </p:cNvPr>
          <p:cNvSpPr/>
          <p:nvPr/>
        </p:nvSpPr>
        <p:spPr>
          <a:xfrm rot="10800000">
            <a:off x="3054240" y="4307954"/>
            <a:ext cx="149821" cy="149821"/>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8" name="Freeform 10">
            <a:extLst>
              <a:ext uri="{FF2B5EF4-FFF2-40B4-BE49-F238E27FC236}">
                <a16:creationId xmlns:a16="http://schemas.microsoft.com/office/drawing/2014/main" id="{0D965BC3-1229-57AB-7C12-4DB996CDD9BD}"/>
              </a:ext>
            </a:extLst>
          </p:cNvPr>
          <p:cNvSpPr>
            <a:spLocks/>
          </p:cNvSpPr>
          <p:nvPr/>
        </p:nvSpPr>
        <p:spPr bwMode="auto">
          <a:xfrm>
            <a:off x="3076511"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1" name="Rectángulo redondeado 20">
            <a:extLst>
              <a:ext uri="{FF2B5EF4-FFF2-40B4-BE49-F238E27FC236}">
                <a16:creationId xmlns:a16="http://schemas.microsoft.com/office/drawing/2014/main" id="{630AB9F5-9E85-7485-84C1-E4135D37890C}"/>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Próximo mes</a:t>
            </a:r>
          </a:p>
        </p:txBody>
      </p:sp>
      <p:sp>
        <p:nvSpPr>
          <p:cNvPr id="22" name="Elipse 21">
            <a:hlinkClick r:id="rId4" action="ppaction://hlinksldjump"/>
            <a:extLst>
              <a:ext uri="{FF2B5EF4-FFF2-40B4-BE49-F238E27FC236}">
                <a16:creationId xmlns:a16="http://schemas.microsoft.com/office/drawing/2014/main" id="{DECDDF05-68E6-6882-678B-0667774813A3}"/>
              </a:ext>
            </a:extLst>
          </p:cNvPr>
          <p:cNvSpPr/>
          <p:nvPr/>
        </p:nvSpPr>
        <p:spPr>
          <a:xfrm>
            <a:off x="911065"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23" name="Freeform 5">
            <a:hlinkClick r:id="" action="ppaction://noaction"/>
            <a:extLst>
              <a:ext uri="{FF2B5EF4-FFF2-40B4-BE49-F238E27FC236}">
                <a16:creationId xmlns:a16="http://schemas.microsoft.com/office/drawing/2014/main" id="{055CE477-4A78-862C-C5B1-CDF4A5CCDFBA}"/>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25" name="Rectángulo redondeado 24">
            <a:extLst>
              <a:ext uri="{FF2B5EF4-FFF2-40B4-BE49-F238E27FC236}">
                <a16:creationId xmlns:a16="http://schemas.microsoft.com/office/drawing/2014/main" id="{550892DA-32A7-4EDE-9721-8BF3540A2275}"/>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1"/>
                </a:solidFill>
                <a:latin typeface="Arial" panose="020B0604020202020204" pitchFamily="34" charset="0"/>
                <a:cs typeface="Arial" panose="020B0604020202020204" pitchFamily="34" charset="0"/>
              </a:rPr>
              <a:t>Mes anterior</a:t>
            </a:r>
          </a:p>
        </p:txBody>
      </p:sp>
      <p:sp>
        <p:nvSpPr>
          <p:cNvPr id="27" name="Elipse 26">
            <a:hlinkClick r:id="rId5" action="ppaction://hlinksldjump"/>
            <a:extLst>
              <a:ext uri="{FF2B5EF4-FFF2-40B4-BE49-F238E27FC236}">
                <a16:creationId xmlns:a16="http://schemas.microsoft.com/office/drawing/2014/main" id="{8F4A2EBD-3379-C639-778F-3CD3B16AB447}"/>
              </a:ext>
            </a:extLst>
          </p:cNvPr>
          <p:cNvSpPr/>
          <p:nvPr/>
        </p:nvSpPr>
        <p:spPr>
          <a:xfrm>
            <a:off x="1846413" y="4307159"/>
            <a:ext cx="151410" cy="15141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30" name="Freeform 5">
            <a:hlinkClick r:id="" action="ppaction://noaction"/>
            <a:extLst>
              <a:ext uri="{FF2B5EF4-FFF2-40B4-BE49-F238E27FC236}">
                <a16:creationId xmlns:a16="http://schemas.microsoft.com/office/drawing/2014/main" id="{23C9D35B-2AAC-FD4B-4972-BC422ABFD7D5}"/>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32" name="Bisel 1">
            <a:hlinkClick r:id="rId6" action="ppaction://hlinksldjump"/>
            <a:extLst>
              <a:ext uri="{FF2B5EF4-FFF2-40B4-BE49-F238E27FC236}">
                <a16:creationId xmlns:a16="http://schemas.microsoft.com/office/drawing/2014/main" id="{7BE77E81-6732-7F55-1EEF-C8690FF7605C}"/>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33" name="Bisel 126">
            <a:hlinkClick r:id="rId4" action="ppaction://hlinksldjump"/>
            <a:extLst>
              <a:ext uri="{FF2B5EF4-FFF2-40B4-BE49-F238E27FC236}">
                <a16:creationId xmlns:a16="http://schemas.microsoft.com/office/drawing/2014/main" id="{3A6927FB-F1D0-3268-BF88-4D4F65FDD07A}"/>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34" name="Bisel 127">
            <a:hlinkClick r:id="rId7" action="ppaction://hlinksldjump"/>
            <a:extLst>
              <a:ext uri="{FF2B5EF4-FFF2-40B4-BE49-F238E27FC236}">
                <a16:creationId xmlns:a16="http://schemas.microsoft.com/office/drawing/2014/main" id="{D7AA0137-680F-078A-7B94-4B8B79F61D3A}"/>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36" name="Bisel 128">
            <a:hlinkClick r:id="rId8" action="ppaction://hlinksldjump"/>
            <a:extLst>
              <a:ext uri="{FF2B5EF4-FFF2-40B4-BE49-F238E27FC236}">
                <a16:creationId xmlns:a16="http://schemas.microsoft.com/office/drawing/2014/main" id="{8F85BAA7-465B-2728-30D1-3AA71C8DA764}"/>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37" name="Bisel 129">
            <a:hlinkClick r:id="rId9" action="ppaction://hlinksldjump"/>
            <a:extLst>
              <a:ext uri="{FF2B5EF4-FFF2-40B4-BE49-F238E27FC236}">
                <a16:creationId xmlns:a16="http://schemas.microsoft.com/office/drawing/2014/main" id="{479FB359-9EF1-1B76-AD06-5208166A381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38" name="Bisel 130">
            <a:hlinkClick r:id="rId10" action="ppaction://hlinksldjump"/>
            <a:extLst>
              <a:ext uri="{FF2B5EF4-FFF2-40B4-BE49-F238E27FC236}">
                <a16:creationId xmlns:a16="http://schemas.microsoft.com/office/drawing/2014/main" id="{48D41FC2-5F38-6E56-2959-F5B37F289CAA}"/>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9" name="Bisel 131">
            <a:hlinkClick r:id="rId11" action="ppaction://hlinksldjump"/>
            <a:extLst>
              <a:ext uri="{FF2B5EF4-FFF2-40B4-BE49-F238E27FC236}">
                <a16:creationId xmlns:a16="http://schemas.microsoft.com/office/drawing/2014/main" id="{1531FE3F-2A57-BBD9-D818-ADF2FFCC6750}"/>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0" name="Bisel 132">
            <a:hlinkClick r:id="rId12" action="ppaction://hlinksldjump"/>
            <a:extLst>
              <a:ext uri="{FF2B5EF4-FFF2-40B4-BE49-F238E27FC236}">
                <a16:creationId xmlns:a16="http://schemas.microsoft.com/office/drawing/2014/main" id="{0F23B4A8-D25F-AE28-3B06-D9C5C1C7579E}"/>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1" name="Bisel 133">
            <a:hlinkClick r:id="rId13" action="ppaction://hlinksldjump"/>
            <a:extLst>
              <a:ext uri="{FF2B5EF4-FFF2-40B4-BE49-F238E27FC236}">
                <a16:creationId xmlns:a16="http://schemas.microsoft.com/office/drawing/2014/main" id="{99974FB8-F29A-4322-B699-864F62039DEF}"/>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3" name="Bisel 121">
            <a:hlinkClick r:id="rId14" action="ppaction://hlinksldjump"/>
            <a:extLst>
              <a:ext uri="{FF2B5EF4-FFF2-40B4-BE49-F238E27FC236}">
                <a16:creationId xmlns:a16="http://schemas.microsoft.com/office/drawing/2014/main" id="{D32C5A19-7132-5364-7926-8C23784C14BC}"/>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5" action="ppaction://hlinksldjump"/>
            <a:extLst>
              <a:ext uri="{FF2B5EF4-FFF2-40B4-BE49-F238E27FC236}">
                <a16:creationId xmlns:a16="http://schemas.microsoft.com/office/drawing/2014/main" id="{A85514FE-B0E5-9BA8-7780-08D9C565E8C8}"/>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4" name="CuadroTexto 3">
            <a:extLst>
              <a:ext uri="{FF2B5EF4-FFF2-40B4-BE49-F238E27FC236}">
                <a16:creationId xmlns:a16="http://schemas.microsoft.com/office/drawing/2014/main" id="{D93564E6-9A8C-BDFC-B7E2-793F2F5E2C38}"/>
              </a:ext>
            </a:extLst>
          </p:cNvPr>
          <p:cNvSpPr txBox="1"/>
          <p:nvPr/>
        </p:nvSpPr>
        <p:spPr>
          <a:xfrm>
            <a:off x="2321439" y="2203081"/>
            <a:ext cx="515143" cy="430526"/>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12" name="CuadroTexto 11">
            <a:extLst>
              <a:ext uri="{FF2B5EF4-FFF2-40B4-BE49-F238E27FC236}">
                <a16:creationId xmlns:a16="http://schemas.microsoft.com/office/drawing/2014/main" id="{55FFF248-9139-3858-1076-B6A96A31B106}"/>
              </a:ext>
            </a:extLst>
          </p:cNvPr>
          <p:cNvSpPr txBox="1"/>
          <p:nvPr/>
        </p:nvSpPr>
        <p:spPr>
          <a:xfrm>
            <a:off x="767857" y="1765912"/>
            <a:ext cx="196549" cy="43499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7</a:t>
            </a:r>
          </a:p>
        </p:txBody>
      </p:sp>
      <p:sp>
        <p:nvSpPr>
          <p:cNvPr id="13" name="CuadroTexto 12">
            <a:extLst>
              <a:ext uri="{FF2B5EF4-FFF2-40B4-BE49-F238E27FC236}">
                <a16:creationId xmlns:a16="http://schemas.microsoft.com/office/drawing/2014/main" id="{8C53B59E-6E0C-5407-5125-B50C4E2EC889}"/>
              </a:ext>
            </a:extLst>
          </p:cNvPr>
          <p:cNvSpPr txBox="1"/>
          <p:nvPr/>
        </p:nvSpPr>
        <p:spPr>
          <a:xfrm>
            <a:off x="1286812" y="1769371"/>
            <a:ext cx="196549" cy="439962"/>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8</a:t>
            </a:r>
          </a:p>
        </p:txBody>
      </p:sp>
      <p:sp>
        <p:nvSpPr>
          <p:cNvPr id="14" name="CuadroTexto 13">
            <a:extLst>
              <a:ext uri="{FF2B5EF4-FFF2-40B4-BE49-F238E27FC236}">
                <a16:creationId xmlns:a16="http://schemas.microsoft.com/office/drawing/2014/main" id="{BCA51613-C5D3-B905-99A4-B4E2AEC2A65E}"/>
              </a:ext>
            </a:extLst>
          </p:cNvPr>
          <p:cNvSpPr txBox="1"/>
          <p:nvPr/>
        </p:nvSpPr>
        <p:spPr>
          <a:xfrm>
            <a:off x="258909" y="1780930"/>
            <a:ext cx="196549" cy="42400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6</a:t>
            </a:r>
          </a:p>
        </p:txBody>
      </p:sp>
      <p:sp>
        <p:nvSpPr>
          <p:cNvPr id="17" name="CuadroTexto 16">
            <a:extLst>
              <a:ext uri="{FF2B5EF4-FFF2-40B4-BE49-F238E27FC236}">
                <a16:creationId xmlns:a16="http://schemas.microsoft.com/office/drawing/2014/main" id="{1843E290-6C3E-EF0B-DA2E-C9D915FDF399}"/>
              </a:ext>
            </a:extLst>
          </p:cNvPr>
          <p:cNvSpPr txBox="1"/>
          <p:nvPr/>
        </p:nvSpPr>
        <p:spPr>
          <a:xfrm>
            <a:off x="1797360" y="1779944"/>
            <a:ext cx="211101" cy="42499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9</a:t>
            </a:r>
          </a:p>
        </p:txBody>
      </p:sp>
      <p:sp>
        <p:nvSpPr>
          <p:cNvPr id="47" name="CuadroTexto 46">
            <a:extLst>
              <a:ext uri="{FF2B5EF4-FFF2-40B4-BE49-F238E27FC236}">
                <a16:creationId xmlns:a16="http://schemas.microsoft.com/office/drawing/2014/main" id="{A4433317-CA3A-D118-82F3-530B058F78EC}"/>
              </a:ext>
            </a:extLst>
          </p:cNvPr>
          <p:cNvSpPr txBox="1"/>
          <p:nvPr/>
        </p:nvSpPr>
        <p:spPr>
          <a:xfrm>
            <a:off x="2318493" y="17780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10</a:t>
            </a:r>
          </a:p>
        </p:txBody>
      </p:sp>
      <p:sp>
        <p:nvSpPr>
          <p:cNvPr id="49" name="CuadroTexto 48">
            <a:extLst>
              <a:ext uri="{FF2B5EF4-FFF2-40B4-BE49-F238E27FC236}">
                <a16:creationId xmlns:a16="http://schemas.microsoft.com/office/drawing/2014/main" id="{A89E6FDA-79C7-B2A2-DA47-A7575887DC56}"/>
              </a:ext>
            </a:extLst>
          </p:cNvPr>
          <p:cNvSpPr txBox="1"/>
          <p:nvPr/>
        </p:nvSpPr>
        <p:spPr>
          <a:xfrm>
            <a:off x="3335217" y="17799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50" name="CuadroTexto 49">
            <a:extLst>
              <a:ext uri="{FF2B5EF4-FFF2-40B4-BE49-F238E27FC236}">
                <a16:creationId xmlns:a16="http://schemas.microsoft.com/office/drawing/2014/main" id="{BBE08354-DF15-2172-5D1D-63F75697012F}"/>
              </a:ext>
            </a:extLst>
          </p:cNvPr>
          <p:cNvSpPr txBox="1"/>
          <p:nvPr/>
        </p:nvSpPr>
        <p:spPr>
          <a:xfrm>
            <a:off x="2829378" y="17799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54" name="Rectangle 20">
            <a:extLst>
              <a:ext uri="{FF2B5EF4-FFF2-40B4-BE49-F238E27FC236}">
                <a16:creationId xmlns:a16="http://schemas.microsoft.com/office/drawing/2014/main" id="{086A6C50-AA1F-22C1-5E30-58620757CFE7}"/>
              </a:ext>
            </a:extLst>
          </p:cNvPr>
          <p:cNvSpPr>
            <a:spLocks noChangeArrowheads="1"/>
          </p:cNvSpPr>
          <p:nvPr/>
        </p:nvSpPr>
        <p:spPr bwMode="auto">
          <a:xfrm>
            <a:off x="447277" y="1784267"/>
            <a:ext cx="318869" cy="420667"/>
          </a:xfrm>
          <a:prstGeom prst="rect">
            <a:avLst/>
          </a:prstGeom>
          <a:solidFill>
            <a:srgbClr val="C7B85E"/>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55" name="Rectangle 20">
            <a:extLst>
              <a:ext uri="{FF2B5EF4-FFF2-40B4-BE49-F238E27FC236}">
                <a16:creationId xmlns:a16="http://schemas.microsoft.com/office/drawing/2014/main" id="{C06DAD7C-CC63-4DCC-10C8-66E16FBEDE32}"/>
              </a:ext>
            </a:extLst>
          </p:cNvPr>
          <p:cNvSpPr>
            <a:spLocks noChangeArrowheads="1"/>
          </p:cNvSpPr>
          <p:nvPr/>
        </p:nvSpPr>
        <p:spPr bwMode="auto">
          <a:xfrm>
            <a:off x="967626" y="1772541"/>
            <a:ext cx="321148" cy="431477"/>
          </a:xfrm>
          <a:prstGeom prst="rect">
            <a:avLst/>
          </a:prstGeom>
          <a:solidFill>
            <a:srgbClr val="FEF69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59" name="Rectangle 20">
            <a:extLst>
              <a:ext uri="{FF2B5EF4-FFF2-40B4-BE49-F238E27FC236}">
                <a16:creationId xmlns:a16="http://schemas.microsoft.com/office/drawing/2014/main" id="{92452C36-6230-7753-5D66-2BC98417BBA1}"/>
              </a:ext>
            </a:extLst>
          </p:cNvPr>
          <p:cNvSpPr>
            <a:spLocks noChangeArrowheads="1"/>
          </p:cNvSpPr>
          <p:nvPr/>
        </p:nvSpPr>
        <p:spPr bwMode="auto">
          <a:xfrm>
            <a:off x="1483610" y="1775344"/>
            <a:ext cx="310771" cy="432811"/>
          </a:xfrm>
          <a:prstGeom prst="rect">
            <a:avLst/>
          </a:prstGeom>
          <a:solidFill>
            <a:srgbClr val="EDD3DF"/>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60" name="Rectangle 20">
            <a:extLst>
              <a:ext uri="{FF2B5EF4-FFF2-40B4-BE49-F238E27FC236}">
                <a16:creationId xmlns:a16="http://schemas.microsoft.com/office/drawing/2014/main" id="{D409E314-BCD0-32F7-1A91-137190698540}"/>
              </a:ext>
            </a:extLst>
          </p:cNvPr>
          <p:cNvSpPr>
            <a:spLocks noChangeArrowheads="1"/>
          </p:cNvSpPr>
          <p:nvPr/>
        </p:nvSpPr>
        <p:spPr bwMode="auto">
          <a:xfrm>
            <a:off x="964178" y="2206077"/>
            <a:ext cx="321148" cy="425487"/>
          </a:xfrm>
          <a:prstGeom prst="rect">
            <a:avLst/>
          </a:prstGeom>
          <a:solidFill>
            <a:srgbClr val="DCA3C6"/>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62" name="CuadroTexto 61">
            <a:extLst>
              <a:ext uri="{FF2B5EF4-FFF2-40B4-BE49-F238E27FC236}">
                <a16:creationId xmlns:a16="http://schemas.microsoft.com/office/drawing/2014/main" id="{1B815882-E379-0B35-06F6-806DDD02BE7C}"/>
              </a:ext>
            </a:extLst>
          </p:cNvPr>
          <p:cNvSpPr txBox="1"/>
          <p:nvPr/>
        </p:nvSpPr>
        <p:spPr>
          <a:xfrm>
            <a:off x="257873" y="2206303"/>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72" name="CuadroTexto 71">
            <a:extLst>
              <a:ext uri="{FF2B5EF4-FFF2-40B4-BE49-F238E27FC236}">
                <a16:creationId xmlns:a16="http://schemas.microsoft.com/office/drawing/2014/main" id="{81D68AF0-CD14-0F46-39C9-6F51D9E87075}"/>
              </a:ext>
            </a:extLst>
          </p:cNvPr>
          <p:cNvSpPr txBox="1"/>
          <p:nvPr/>
        </p:nvSpPr>
        <p:spPr>
          <a:xfrm>
            <a:off x="256637" y="2627168"/>
            <a:ext cx="196549" cy="42797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20</a:t>
            </a:r>
          </a:p>
        </p:txBody>
      </p:sp>
      <p:sp>
        <p:nvSpPr>
          <p:cNvPr id="73" name="Rectangle 20">
            <a:extLst>
              <a:ext uri="{FF2B5EF4-FFF2-40B4-BE49-F238E27FC236}">
                <a16:creationId xmlns:a16="http://schemas.microsoft.com/office/drawing/2014/main" id="{037725B8-CABA-1D90-0F36-292E67C5EA23}"/>
              </a:ext>
            </a:extLst>
          </p:cNvPr>
          <p:cNvSpPr>
            <a:spLocks noChangeArrowheads="1"/>
          </p:cNvSpPr>
          <p:nvPr/>
        </p:nvSpPr>
        <p:spPr bwMode="auto">
          <a:xfrm>
            <a:off x="444768" y="2627875"/>
            <a:ext cx="320118" cy="431471"/>
          </a:xfrm>
          <a:prstGeom prst="rect">
            <a:avLst/>
          </a:prstGeom>
          <a:solidFill>
            <a:srgbClr val="E6BA9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81" name="CuadroTexto 80">
            <a:extLst>
              <a:ext uri="{FF2B5EF4-FFF2-40B4-BE49-F238E27FC236}">
                <a16:creationId xmlns:a16="http://schemas.microsoft.com/office/drawing/2014/main" id="{D84FE2FC-4363-4B10-C7EE-4CD14D43A891}"/>
              </a:ext>
            </a:extLst>
          </p:cNvPr>
          <p:cNvSpPr txBox="1"/>
          <p:nvPr/>
        </p:nvSpPr>
        <p:spPr>
          <a:xfrm>
            <a:off x="3335217" y="2198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82" name="CuadroTexto 81">
            <a:extLst>
              <a:ext uri="{FF2B5EF4-FFF2-40B4-BE49-F238E27FC236}">
                <a16:creationId xmlns:a16="http://schemas.microsoft.com/office/drawing/2014/main" id="{531DA669-2BEF-02C4-A65A-9DF35DC99212}"/>
              </a:ext>
            </a:extLst>
          </p:cNvPr>
          <p:cNvSpPr txBox="1"/>
          <p:nvPr/>
        </p:nvSpPr>
        <p:spPr>
          <a:xfrm>
            <a:off x="2829378" y="2198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83" name="CuadroTexto 82">
            <a:extLst>
              <a:ext uri="{FF2B5EF4-FFF2-40B4-BE49-F238E27FC236}">
                <a16:creationId xmlns:a16="http://schemas.microsoft.com/office/drawing/2014/main" id="{C4528499-FD47-971E-1AE4-A1F2A566F19F}"/>
              </a:ext>
            </a:extLst>
          </p:cNvPr>
          <p:cNvSpPr txBox="1"/>
          <p:nvPr/>
        </p:nvSpPr>
        <p:spPr>
          <a:xfrm>
            <a:off x="1283808" y="2211107"/>
            <a:ext cx="510842" cy="427972"/>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15</a:t>
            </a:r>
          </a:p>
        </p:txBody>
      </p:sp>
      <p:sp>
        <p:nvSpPr>
          <p:cNvPr id="84" name="CuadroTexto 83">
            <a:extLst>
              <a:ext uri="{FF2B5EF4-FFF2-40B4-BE49-F238E27FC236}">
                <a16:creationId xmlns:a16="http://schemas.microsoft.com/office/drawing/2014/main" id="{340CD0D5-C9BE-E552-A509-D0235EC170A6}"/>
              </a:ext>
            </a:extLst>
          </p:cNvPr>
          <p:cNvSpPr txBox="1"/>
          <p:nvPr/>
        </p:nvSpPr>
        <p:spPr>
          <a:xfrm>
            <a:off x="774304" y="2635216"/>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21</a:t>
            </a:r>
          </a:p>
        </p:txBody>
      </p:sp>
      <p:sp>
        <p:nvSpPr>
          <p:cNvPr id="85" name="CuadroTexto 84">
            <a:extLst>
              <a:ext uri="{FF2B5EF4-FFF2-40B4-BE49-F238E27FC236}">
                <a16:creationId xmlns:a16="http://schemas.microsoft.com/office/drawing/2014/main" id="{100E47AE-3831-8D0F-DCF1-9C8DF8E4014B}"/>
              </a:ext>
            </a:extLst>
          </p:cNvPr>
          <p:cNvSpPr txBox="1"/>
          <p:nvPr/>
        </p:nvSpPr>
        <p:spPr>
          <a:xfrm>
            <a:off x="1285999" y="2633158"/>
            <a:ext cx="196549" cy="4250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88" name="Rectangle 20">
            <a:extLst>
              <a:ext uri="{FF2B5EF4-FFF2-40B4-BE49-F238E27FC236}">
                <a16:creationId xmlns:a16="http://schemas.microsoft.com/office/drawing/2014/main" id="{519C6B7A-C7D8-A66B-2CE8-9E7038C2A779}"/>
              </a:ext>
            </a:extLst>
          </p:cNvPr>
          <p:cNvSpPr>
            <a:spLocks noChangeArrowheads="1"/>
          </p:cNvSpPr>
          <p:nvPr/>
        </p:nvSpPr>
        <p:spPr bwMode="auto">
          <a:xfrm>
            <a:off x="1480186" y="2635216"/>
            <a:ext cx="319977" cy="426766"/>
          </a:xfrm>
          <a:prstGeom prst="rect">
            <a:avLst/>
          </a:prstGeom>
          <a:solidFill>
            <a:srgbClr val="ACD4F1"/>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89" name="Rectangle 20">
            <a:extLst>
              <a:ext uri="{FF2B5EF4-FFF2-40B4-BE49-F238E27FC236}">
                <a16:creationId xmlns:a16="http://schemas.microsoft.com/office/drawing/2014/main" id="{EB13BF2B-9C9B-09A7-A6DA-114570D1D054}"/>
              </a:ext>
            </a:extLst>
          </p:cNvPr>
          <p:cNvSpPr>
            <a:spLocks noChangeArrowheads="1"/>
          </p:cNvSpPr>
          <p:nvPr/>
        </p:nvSpPr>
        <p:spPr bwMode="auto">
          <a:xfrm>
            <a:off x="1997640" y="2630343"/>
            <a:ext cx="322533" cy="435421"/>
          </a:xfrm>
          <a:prstGeom prst="rect">
            <a:avLst/>
          </a:prstGeom>
          <a:solidFill>
            <a:srgbClr val="C9D99D"/>
          </a:solid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SEP-25</a:t>
            </a:r>
          </a:p>
        </p:txBody>
      </p:sp>
      <p:sp>
        <p:nvSpPr>
          <p:cNvPr id="91" name="CuadroTexto 90">
            <a:extLst>
              <a:ext uri="{FF2B5EF4-FFF2-40B4-BE49-F238E27FC236}">
                <a16:creationId xmlns:a16="http://schemas.microsoft.com/office/drawing/2014/main" id="{11DC594A-30EA-558A-B23F-FE585A80A034}"/>
              </a:ext>
            </a:extLst>
          </p:cNvPr>
          <p:cNvSpPr txBox="1"/>
          <p:nvPr/>
        </p:nvSpPr>
        <p:spPr>
          <a:xfrm>
            <a:off x="2313089" y="2633158"/>
            <a:ext cx="196549" cy="4250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24</a:t>
            </a:r>
          </a:p>
        </p:txBody>
      </p:sp>
      <p:sp>
        <p:nvSpPr>
          <p:cNvPr id="92" name="Rectangle 20">
            <a:extLst>
              <a:ext uri="{FF2B5EF4-FFF2-40B4-BE49-F238E27FC236}">
                <a16:creationId xmlns:a16="http://schemas.microsoft.com/office/drawing/2014/main" id="{60436709-8452-3C42-39A9-E4EF8E401B9A}"/>
              </a:ext>
            </a:extLst>
          </p:cNvPr>
          <p:cNvSpPr>
            <a:spLocks noChangeArrowheads="1"/>
          </p:cNvSpPr>
          <p:nvPr/>
        </p:nvSpPr>
        <p:spPr bwMode="auto">
          <a:xfrm>
            <a:off x="2508878" y="2631743"/>
            <a:ext cx="319938" cy="426867"/>
          </a:xfrm>
          <a:prstGeom prst="rect">
            <a:avLst/>
          </a:prstGeom>
          <a:solidFill>
            <a:srgbClr val="BBB7D8"/>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JUL-25</a:t>
            </a:r>
          </a:p>
        </p:txBody>
      </p:sp>
      <p:sp>
        <p:nvSpPr>
          <p:cNvPr id="93" name="CuadroTexto 92">
            <a:extLst>
              <a:ext uri="{FF2B5EF4-FFF2-40B4-BE49-F238E27FC236}">
                <a16:creationId xmlns:a16="http://schemas.microsoft.com/office/drawing/2014/main" id="{414108AF-A802-1069-1980-B9A9C2F968D5}"/>
              </a:ext>
            </a:extLst>
          </p:cNvPr>
          <p:cNvSpPr txBox="1"/>
          <p:nvPr/>
        </p:nvSpPr>
        <p:spPr>
          <a:xfrm>
            <a:off x="3335217" y="2629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94" name="CuadroTexto 93">
            <a:extLst>
              <a:ext uri="{FF2B5EF4-FFF2-40B4-BE49-F238E27FC236}">
                <a16:creationId xmlns:a16="http://schemas.microsoft.com/office/drawing/2014/main" id="{689A9997-76A6-DF48-7D29-77B84772548C}"/>
              </a:ext>
            </a:extLst>
          </p:cNvPr>
          <p:cNvSpPr txBox="1"/>
          <p:nvPr/>
        </p:nvSpPr>
        <p:spPr>
          <a:xfrm>
            <a:off x="2829378" y="2629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95" name="CuadroTexto 94">
            <a:extLst>
              <a:ext uri="{FF2B5EF4-FFF2-40B4-BE49-F238E27FC236}">
                <a16:creationId xmlns:a16="http://schemas.microsoft.com/office/drawing/2014/main" id="{BF6EAF7C-0537-B515-76E4-9F69C3A97C73}"/>
              </a:ext>
            </a:extLst>
          </p:cNvPr>
          <p:cNvSpPr txBox="1"/>
          <p:nvPr/>
        </p:nvSpPr>
        <p:spPr>
          <a:xfrm>
            <a:off x="257873" y="30595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96" name="CuadroTexto 95">
            <a:extLst>
              <a:ext uri="{FF2B5EF4-FFF2-40B4-BE49-F238E27FC236}">
                <a16:creationId xmlns:a16="http://schemas.microsoft.com/office/drawing/2014/main" id="{A4BBB4C7-3EDB-9CB0-1918-B72BAAC13C5C}"/>
              </a:ext>
            </a:extLst>
          </p:cNvPr>
          <p:cNvSpPr txBox="1"/>
          <p:nvPr/>
        </p:nvSpPr>
        <p:spPr>
          <a:xfrm>
            <a:off x="774304" y="3056999"/>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28</a:t>
            </a:r>
          </a:p>
        </p:txBody>
      </p:sp>
      <p:sp>
        <p:nvSpPr>
          <p:cNvPr id="97" name="CuadroTexto 96">
            <a:extLst>
              <a:ext uri="{FF2B5EF4-FFF2-40B4-BE49-F238E27FC236}">
                <a16:creationId xmlns:a16="http://schemas.microsoft.com/office/drawing/2014/main" id="{C6B60E84-0254-C4D0-B8FE-90624BF7B967}"/>
              </a:ext>
            </a:extLst>
          </p:cNvPr>
          <p:cNvSpPr txBox="1"/>
          <p:nvPr/>
        </p:nvSpPr>
        <p:spPr>
          <a:xfrm>
            <a:off x="1285999" y="3058129"/>
            <a:ext cx="196549" cy="4285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98" name="Rectangle 20">
            <a:extLst>
              <a:ext uri="{FF2B5EF4-FFF2-40B4-BE49-F238E27FC236}">
                <a16:creationId xmlns:a16="http://schemas.microsoft.com/office/drawing/2014/main" id="{7B07CE7F-09F5-49D9-7FE7-2C6707F844AD}"/>
              </a:ext>
            </a:extLst>
          </p:cNvPr>
          <p:cNvSpPr>
            <a:spLocks noChangeArrowheads="1"/>
          </p:cNvSpPr>
          <p:nvPr/>
        </p:nvSpPr>
        <p:spPr bwMode="auto">
          <a:xfrm>
            <a:off x="1483941" y="3060219"/>
            <a:ext cx="313203" cy="425002"/>
          </a:xfrm>
          <a:prstGeom prst="rect">
            <a:avLst/>
          </a:prstGeom>
          <a:solidFill>
            <a:srgbClr val="F1D8B9"/>
          </a:solid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AGO-25</a:t>
            </a:r>
          </a:p>
        </p:txBody>
      </p:sp>
      <p:sp>
        <p:nvSpPr>
          <p:cNvPr id="99" name="Rectangle 20">
            <a:extLst>
              <a:ext uri="{FF2B5EF4-FFF2-40B4-BE49-F238E27FC236}">
                <a16:creationId xmlns:a16="http://schemas.microsoft.com/office/drawing/2014/main" id="{77DA5668-E459-3840-9BF8-B71253AB6389}"/>
              </a:ext>
            </a:extLst>
          </p:cNvPr>
          <p:cNvSpPr>
            <a:spLocks noChangeArrowheads="1"/>
          </p:cNvSpPr>
          <p:nvPr/>
        </p:nvSpPr>
        <p:spPr bwMode="auto">
          <a:xfrm>
            <a:off x="2001243" y="3066544"/>
            <a:ext cx="311846" cy="418877"/>
          </a:xfrm>
          <a:prstGeom prst="rect">
            <a:avLst/>
          </a:prstGeom>
          <a:solidFill>
            <a:srgbClr val="E77878"/>
          </a:solid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JUN-25</a:t>
            </a:r>
          </a:p>
        </p:txBody>
      </p:sp>
      <p:sp>
        <p:nvSpPr>
          <p:cNvPr id="2" name="Rectangle 20">
            <a:extLst>
              <a:ext uri="{FF2B5EF4-FFF2-40B4-BE49-F238E27FC236}">
                <a16:creationId xmlns:a16="http://schemas.microsoft.com/office/drawing/2014/main" id="{69E670DF-5A2D-6410-CCEA-FDDCD17628E0}"/>
              </a:ext>
            </a:extLst>
          </p:cNvPr>
          <p:cNvSpPr>
            <a:spLocks noChangeArrowheads="1"/>
          </p:cNvSpPr>
          <p:nvPr/>
        </p:nvSpPr>
        <p:spPr bwMode="auto">
          <a:xfrm>
            <a:off x="1998240" y="2203938"/>
            <a:ext cx="319192" cy="426405"/>
          </a:xfrm>
          <a:prstGeom prst="rect">
            <a:avLst/>
          </a:prstGeom>
          <a:pattFill prst="openDmnd">
            <a:fgClr>
              <a:schemeClr val="bg1"/>
            </a:fgClr>
            <a:bgClr>
              <a:srgbClr val="D1C9B6"/>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FEB-26</a:t>
            </a:r>
          </a:p>
        </p:txBody>
      </p:sp>
      <p:sp>
        <p:nvSpPr>
          <p:cNvPr id="7" name="Rectangle 20">
            <a:extLst>
              <a:ext uri="{FF2B5EF4-FFF2-40B4-BE49-F238E27FC236}">
                <a16:creationId xmlns:a16="http://schemas.microsoft.com/office/drawing/2014/main" id="{8836D75C-CB4D-F000-A45B-4502B91BAE1C}"/>
              </a:ext>
            </a:extLst>
          </p:cNvPr>
          <p:cNvSpPr>
            <a:spLocks noChangeArrowheads="1"/>
          </p:cNvSpPr>
          <p:nvPr/>
        </p:nvSpPr>
        <p:spPr bwMode="auto">
          <a:xfrm>
            <a:off x="2002267" y="1779345"/>
            <a:ext cx="313280" cy="428947"/>
          </a:xfrm>
          <a:prstGeom prst="rect">
            <a:avLst/>
          </a:prstGeom>
          <a:pattFill prst="openDmnd">
            <a:fgClr>
              <a:schemeClr val="bg1"/>
            </a:fgClr>
            <a:bgClr>
              <a:srgbClr val="E9C4AE"/>
            </a:bgClr>
          </a:pattFill>
          <a:ln w="6350" cap="flat">
            <a:solidFill>
              <a:schemeClr val="accent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latin typeface="Arial" panose="020B0604020202020204" pitchFamily="34" charset="0"/>
                <a:cs typeface="Arial" panose="020B0604020202020204" pitchFamily="34" charset="0"/>
              </a:rPr>
              <a:t>MAR-26</a:t>
            </a:r>
          </a:p>
        </p:txBody>
      </p:sp>
      <p:sp>
        <p:nvSpPr>
          <p:cNvPr id="8" name="CuadroTexto 7">
            <a:extLst>
              <a:ext uri="{FF2B5EF4-FFF2-40B4-BE49-F238E27FC236}">
                <a16:creationId xmlns:a16="http://schemas.microsoft.com/office/drawing/2014/main" id="{46D74FFB-DC17-B0A1-EC3D-95F15AEDB037}"/>
              </a:ext>
            </a:extLst>
          </p:cNvPr>
          <p:cNvSpPr txBox="1"/>
          <p:nvPr/>
        </p:nvSpPr>
        <p:spPr>
          <a:xfrm>
            <a:off x="1289459" y="134776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a:t>
            </a:r>
          </a:p>
        </p:txBody>
      </p:sp>
      <p:sp>
        <p:nvSpPr>
          <p:cNvPr id="11" name="CuadroTexto 10">
            <a:extLst>
              <a:ext uri="{FF2B5EF4-FFF2-40B4-BE49-F238E27FC236}">
                <a16:creationId xmlns:a16="http://schemas.microsoft.com/office/drawing/2014/main" id="{BCEEFE2A-8B77-F50B-1288-9B75A1FE4ACE}"/>
              </a:ext>
            </a:extLst>
          </p:cNvPr>
          <p:cNvSpPr txBox="1"/>
          <p:nvPr/>
        </p:nvSpPr>
        <p:spPr>
          <a:xfrm>
            <a:off x="1803444" y="13462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19" name="CuadroTexto 18">
            <a:extLst>
              <a:ext uri="{FF2B5EF4-FFF2-40B4-BE49-F238E27FC236}">
                <a16:creationId xmlns:a16="http://schemas.microsoft.com/office/drawing/2014/main" id="{EF77FA60-07DC-1B07-22C4-8B9B9FE20B16}"/>
              </a:ext>
            </a:extLst>
          </p:cNvPr>
          <p:cNvSpPr txBox="1"/>
          <p:nvPr/>
        </p:nvSpPr>
        <p:spPr>
          <a:xfrm>
            <a:off x="2316791" y="13462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20" name="CuadroTexto 19">
            <a:extLst>
              <a:ext uri="{FF2B5EF4-FFF2-40B4-BE49-F238E27FC236}">
                <a16:creationId xmlns:a16="http://schemas.microsoft.com/office/drawing/2014/main" id="{55E4C246-B3C3-AA34-EC12-0B7635D01466}"/>
              </a:ext>
            </a:extLst>
          </p:cNvPr>
          <p:cNvSpPr txBox="1"/>
          <p:nvPr/>
        </p:nvSpPr>
        <p:spPr>
          <a:xfrm>
            <a:off x="772652" y="2205185"/>
            <a:ext cx="196549" cy="42797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14</a:t>
            </a:r>
          </a:p>
        </p:txBody>
      </p:sp>
      <p:sp>
        <p:nvSpPr>
          <p:cNvPr id="24" name="CuadroTexto 23">
            <a:extLst>
              <a:ext uri="{FF2B5EF4-FFF2-40B4-BE49-F238E27FC236}">
                <a16:creationId xmlns:a16="http://schemas.microsoft.com/office/drawing/2014/main" id="{2AAAA204-6CC1-1D59-ED12-A223E072BA62}"/>
              </a:ext>
            </a:extLst>
          </p:cNvPr>
          <p:cNvSpPr txBox="1"/>
          <p:nvPr/>
        </p:nvSpPr>
        <p:spPr>
          <a:xfrm>
            <a:off x="1799346" y="2205185"/>
            <a:ext cx="196549" cy="42797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26" name="CuadroTexto 25">
            <a:extLst>
              <a:ext uri="{FF2B5EF4-FFF2-40B4-BE49-F238E27FC236}">
                <a16:creationId xmlns:a16="http://schemas.microsoft.com/office/drawing/2014/main" id="{6153ECE0-86B9-B5DE-6DC3-E942F8673225}"/>
              </a:ext>
            </a:extLst>
          </p:cNvPr>
          <p:cNvSpPr txBox="1"/>
          <p:nvPr/>
        </p:nvSpPr>
        <p:spPr>
          <a:xfrm>
            <a:off x="1799742" y="2633158"/>
            <a:ext cx="196549" cy="425003"/>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28" name="CuadroTexto 27">
            <a:extLst>
              <a:ext uri="{FF2B5EF4-FFF2-40B4-BE49-F238E27FC236}">
                <a16:creationId xmlns:a16="http://schemas.microsoft.com/office/drawing/2014/main" id="{71293940-7CBD-7E87-86E5-003CA001CB30}"/>
              </a:ext>
            </a:extLst>
          </p:cNvPr>
          <p:cNvSpPr txBox="1"/>
          <p:nvPr/>
        </p:nvSpPr>
        <p:spPr>
          <a:xfrm>
            <a:off x="1801142" y="3058129"/>
            <a:ext cx="200101" cy="428507"/>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30</a:t>
            </a:r>
          </a:p>
        </p:txBody>
      </p:sp>
    </p:spTree>
    <p:extLst>
      <p:ext uri="{BB962C8B-B14F-4D97-AF65-F5344CB8AC3E}">
        <p14:creationId xmlns:p14="http://schemas.microsoft.com/office/powerpoint/2010/main" val="351653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4925223-B1E6-0AD5-9CEE-E8E7F2386837}"/>
              </a:ext>
            </a:extLst>
          </p:cNvPr>
          <p:cNvSpPr/>
          <p:nvPr/>
        </p:nvSpPr>
        <p:spPr>
          <a:xfrm>
            <a:off x="161650" y="724244"/>
            <a:ext cx="3701413" cy="324000"/>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dirty="0">
                <a:solidFill>
                  <a:schemeClr val="accent2"/>
                </a:solidFill>
                <a:latin typeface="Documan Medium" pitchFamily="50" charset="0"/>
                <a:cs typeface="Documan Medium" pitchFamily="50" charset="0"/>
              </a:rPr>
              <a:t>Abril</a:t>
            </a:r>
          </a:p>
        </p:txBody>
      </p:sp>
      <p:sp>
        <p:nvSpPr>
          <p:cNvPr id="7" name="Bisel 125">
            <a:hlinkClick r:id="" action="ppaction://noaction"/>
            <a:extLst>
              <a:ext uri="{FF2B5EF4-FFF2-40B4-BE49-F238E27FC236}">
                <a16:creationId xmlns:a16="http://schemas.microsoft.com/office/drawing/2014/main" id="{74E8353F-A906-1D30-932E-36F1AFC955D2}"/>
              </a:ext>
            </a:extLst>
          </p:cNvPr>
          <p:cNvSpPr/>
          <p:nvPr/>
        </p:nvSpPr>
        <p:spPr>
          <a:xfrm>
            <a:off x="8271884" y="1738138"/>
            <a:ext cx="515143" cy="252000"/>
          </a:xfrm>
          <a:prstGeom prst="roundRect">
            <a:avLst>
              <a:gd name="adj" fmla="val 50000"/>
            </a:avLst>
          </a:prstGeom>
          <a:solidFill>
            <a:schemeClr val="tx1"/>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b="1" dirty="0">
                <a:solidFill>
                  <a:schemeClr val="bg1"/>
                </a:solidFill>
                <a:latin typeface="Documan  "/>
                <a:cs typeface="Arial" panose="020B0604020202020204" pitchFamily="34" charset="0"/>
              </a:rPr>
              <a:t>ABR</a:t>
            </a:r>
          </a:p>
        </p:txBody>
      </p:sp>
      <p:sp>
        <p:nvSpPr>
          <p:cNvPr id="5" name="Rectángulo redondeado 142">
            <a:extLst>
              <a:ext uri="{FF2B5EF4-FFF2-40B4-BE49-F238E27FC236}">
                <a16:creationId xmlns:a16="http://schemas.microsoft.com/office/drawing/2014/main" id="{96597A75-6574-BD26-E638-0D446D3182EB}"/>
              </a:ext>
            </a:extLst>
          </p:cNvPr>
          <p:cNvSpPr/>
          <p:nvPr/>
        </p:nvSpPr>
        <p:spPr>
          <a:xfrm>
            <a:off x="2151357" y="4243658"/>
            <a:ext cx="1431777" cy="278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Cierres M1, Intermedio, PROV y DEF</a:t>
            </a:r>
          </a:p>
        </p:txBody>
      </p:sp>
      <p:sp>
        <p:nvSpPr>
          <p:cNvPr id="6" name="Rectángulo redondeado 146">
            <a:extLst>
              <a:ext uri="{FF2B5EF4-FFF2-40B4-BE49-F238E27FC236}">
                <a16:creationId xmlns:a16="http://schemas.microsoft.com/office/drawing/2014/main" id="{ADA63959-6AA6-1E67-738F-81F02912DA1A}"/>
              </a:ext>
            </a:extLst>
          </p:cNvPr>
          <p:cNvSpPr/>
          <p:nvPr/>
        </p:nvSpPr>
        <p:spPr>
          <a:xfrm>
            <a:off x="261715"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Próximo mes</a:t>
            </a:r>
          </a:p>
        </p:txBody>
      </p:sp>
      <p:sp>
        <p:nvSpPr>
          <p:cNvPr id="8" name="Elipse 7">
            <a:hlinkClick r:id="rId2" action="ppaction://hlinksldjump"/>
            <a:extLst>
              <a:ext uri="{FF2B5EF4-FFF2-40B4-BE49-F238E27FC236}">
                <a16:creationId xmlns:a16="http://schemas.microsoft.com/office/drawing/2014/main" id="{C6C2A607-DBE9-EB32-4B9B-BA6DEF9BD6EA}"/>
              </a:ext>
            </a:extLst>
          </p:cNvPr>
          <p:cNvSpPr/>
          <p:nvPr/>
        </p:nvSpPr>
        <p:spPr>
          <a:xfrm>
            <a:off x="911065"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1" name="Freeform 5">
            <a:hlinkClick r:id="" action="ppaction://noaction"/>
            <a:extLst>
              <a:ext uri="{FF2B5EF4-FFF2-40B4-BE49-F238E27FC236}">
                <a16:creationId xmlns:a16="http://schemas.microsoft.com/office/drawing/2014/main" id="{F08D5108-4534-F897-9218-F0DCB11AD3BD}"/>
              </a:ext>
            </a:extLst>
          </p:cNvPr>
          <p:cNvSpPr>
            <a:spLocks/>
          </p:cNvSpPr>
          <p:nvPr/>
        </p:nvSpPr>
        <p:spPr bwMode="auto">
          <a:xfrm>
            <a:off x="942548"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2" name="Elipse 11">
            <a:hlinkClick r:id="" action="ppaction://hlinkshowjump?jump=previousslide"/>
            <a:extLst>
              <a:ext uri="{FF2B5EF4-FFF2-40B4-BE49-F238E27FC236}">
                <a16:creationId xmlns:a16="http://schemas.microsoft.com/office/drawing/2014/main" id="{32BDB415-4F38-816F-C318-5F7DCFD9BF63}"/>
              </a:ext>
            </a:extLst>
          </p:cNvPr>
          <p:cNvSpPr/>
          <p:nvPr/>
        </p:nvSpPr>
        <p:spPr>
          <a:xfrm rot="10800000">
            <a:off x="3542189" y="4307954"/>
            <a:ext cx="149821" cy="149821"/>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4" name="Freeform 10">
            <a:extLst>
              <a:ext uri="{FF2B5EF4-FFF2-40B4-BE49-F238E27FC236}">
                <a16:creationId xmlns:a16="http://schemas.microsoft.com/office/drawing/2014/main" id="{B2F82BFB-D4BF-6E92-D2C3-75FFF0B90EC4}"/>
              </a:ext>
            </a:extLst>
          </p:cNvPr>
          <p:cNvSpPr>
            <a:spLocks/>
          </p:cNvSpPr>
          <p:nvPr/>
        </p:nvSpPr>
        <p:spPr bwMode="auto">
          <a:xfrm>
            <a:off x="3564460" y="4327600"/>
            <a:ext cx="108527" cy="122441"/>
          </a:xfrm>
          <a:custGeom>
            <a:avLst/>
            <a:gdLst>
              <a:gd name="T0" fmla="*/ 1066 w 1066"/>
              <a:gd name="T1" fmla="*/ 533 h 1211"/>
              <a:gd name="T2" fmla="*/ 533 w 1066"/>
              <a:gd name="T3" fmla="*/ 0 h 1211"/>
              <a:gd name="T4" fmla="*/ 0 w 1066"/>
              <a:gd name="T5" fmla="*/ 533 h 1211"/>
              <a:gd name="T6" fmla="*/ 76 w 1066"/>
              <a:gd name="T7" fmla="*/ 533 h 1211"/>
              <a:gd name="T8" fmla="*/ 533 w 1066"/>
              <a:gd name="T9" fmla="*/ 76 h 1211"/>
              <a:gd name="T10" fmla="*/ 990 w 1066"/>
              <a:gd name="T11" fmla="*/ 533 h 1211"/>
              <a:gd name="T12" fmla="*/ 562 w 1066"/>
              <a:gd name="T13" fmla="*/ 989 h 1211"/>
              <a:gd name="T14" fmla="*/ 663 w 1066"/>
              <a:gd name="T15" fmla="*/ 888 h 1211"/>
              <a:gd name="T16" fmla="*/ 609 w 1066"/>
              <a:gd name="T17" fmla="*/ 834 h 1211"/>
              <a:gd name="T18" fmla="*/ 421 w 1066"/>
              <a:gd name="T19" fmla="*/ 1022 h 1211"/>
              <a:gd name="T20" fmla="*/ 609 w 1066"/>
              <a:gd name="T21" fmla="*/ 1211 h 1211"/>
              <a:gd name="T22" fmla="*/ 663 w 1066"/>
              <a:gd name="T23" fmla="*/ 1157 h 1211"/>
              <a:gd name="T24" fmla="*/ 570 w 1066"/>
              <a:gd name="T25" fmla="*/ 1064 h 1211"/>
              <a:gd name="T26" fmla="*/ 1066 w 1066"/>
              <a:gd name="T27" fmla="*/ 533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211">
                <a:moveTo>
                  <a:pt x="1066" y="533"/>
                </a:moveTo>
                <a:cubicBezTo>
                  <a:pt x="1066" y="239"/>
                  <a:pt x="827" y="0"/>
                  <a:pt x="533" y="0"/>
                </a:cubicBezTo>
                <a:cubicBezTo>
                  <a:pt x="239" y="0"/>
                  <a:pt x="0" y="239"/>
                  <a:pt x="0" y="533"/>
                </a:cubicBezTo>
                <a:cubicBezTo>
                  <a:pt x="76" y="533"/>
                  <a:pt x="76" y="533"/>
                  <a:pt x="76" y="533"/>
                </a:cubicBezTo>
                <a:cubicBezTo>
                  <a:pt x="76" y="281"/>
                  <a:pt x="281" y="76"/>
                  <a:pt x="533" y="76"/>
                </a:cubicBezTo>
                <a:cubicBezTo>
                  <a:pt x="785" y="76"/>
                  <a:pt x="990" y="281"/>
                  <a:pt x="990" y="533"/>
                </a:cubicBezTo>
                <a:cubicBezTo>
                  <a:pt x="990" y="775"/>
                  <a:pt x="801" y="973"/>
                  <a:pt x="562" y="989"/>
                </a:cubicBezTo>
                <a:cubicBezTo>
                  <a:pt x="663" y="888"/>
                  <a:pt x="663" y="888"/>
                  <a:pt x="663" y="888"/>
                </a:cubicBezTo>
                <a:cubicBezTo>
                  <a:pt x="609" y="834"/>
                  <a:pt x="609" y="834"/>
                  <a:pt x="609" y="834"/>
                </a:cubicBezTo>
                <a:cubicBezTo>
                  <a:pt x="421" y="1022"/>
                  <a:pt x="421" y="1022"/>
                  <a:pt x="421" y="1022"/>
                </a:cubicBezTo>
                <a:cubicBezTo>
                  <a:pt x="609" y="1211"/>
                  <a:pt x="609" y="1211"/>
                  <a:pt x="609" y="1211"/>
                </a:cubicBezTo>
                <a:cubicBezTo>
                  <a:pt x="663" y="1157"/>
                  <a:pt x="663" y="1157"/>
                  <a:pt x="663" y="1157"/>
                </a:cubicBezTo>
                <a:cubicBezTo>
                  <a:pt x="570" y="1064"/>
                  <a:pt x="570" y="1064"/>
                  <a:pt x="570" y="1064"/>
                </a:cubicBezTo>
                <a:cubicBezTo>
                  <a:pt x="847" y="1045"/>
                  <a:pt x="1066" y="814"/>
                  <a:pt x="1066" y="533"/>
                </a:cubicBez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5" name="Rectángulo redondeado 14">
            <a:extLst>
              <a:ext uri="{FF2B5EF4-FFF2-40B4-BE49-F238E27FC236}">
                <a16:creationId xmlns:a16="http://schemas.microsoft.com/office/drawing/2014/main" id="{3390FC05-FABE-DE3D-6687-5D3022B664E0}"/>
              </a:ext>
            </a:extLst>
          </p:cNvPr>
          <p:cNvSpPr/>
          <p:nvPr/>
        </p:nvSpPr>
        <p:spPr>
          <a:xfrm>
            <a:off x="1217563" y="4279117"/>
            <a:ext cx="652201" cy="2074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s-ES" sz="800" dirty="0">
                <a:solidFill>
                  <a:schemeClr val="accent3"/>
                </a:solidFill>
                <a:latin typeface="Arial" panose="020B0604020202020204" pitchFamily="34" charset="0"/>
                <a:cs typeface="Arial" panose="020B0604020202020204" pitchFamily="34" charset="0"/>
              </a:rPr>
              <a:t>Mes anterior</a:t>
            </a:r>
          </a:p>
        </p:txBody>
      </p:sp>
      <p:sp>
        <p:nvSpPr>
          <p:cNvPr id="16" name="Elipse 15">
            <a:hlinkClick r:id="rId3" action="ppaction://hlinksldjump"/>
            <a:extLst>
              <a:ext uri="{FF2B5EF4-FFF2-40B4-BE49-F238E27FC236}">
                <a16:creationId xmlns:a16="http://schemas.microsoft.com/office/drawing/2014/main" id="{F8D66FB4-66C6-3E44-AC5A-7454F75B0D5C}"/>
              </a:ext>
            </a:extLst>
          </p:cNvPr>
          <p:cNvSpPr/>
          <p:nvPr/>
        </p:nvSpPr>
        <p:spPr>
          <a:xfrm>
            <a:off x="1846413" y="4307159"/>
            <a:ext cx="151410" cy="151410"/>
          </a:xfrm>
          <a:prstGeom prst="ellipse">
            <a:avLst/>
          </a:pr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anose="020B0604020202020204" pitchFamily="34" charset="0"/>
              <a:cs typeface="Arial" panose="020B0604020202020204" pitchFamily="34" charset="0"/>
            </a:endParaRPr>
          </a:p>
        </p:txBody>
      </p:sp>
      <p:sp>
        <p:nvSpPr>
          <p:cNvPr id="17" name="Freeform 5">
            <a:hlinkClick r:id="" action="ppaction://noaction"/>
            <a:extLst>
              <a:ext uri="{FF2B5EF4-FFF2-40B4-BE49-F238E27FC236}">
                <a16:creationId xmlns:a16="http://schemas.microsoft.com/office/drawing/2014/main" id="{63BB9519-4C44-CB82-4EB7-79D823B0F40E}"/>
              </a:ext>
            </a:extLst>
          </p:cNvPr>
          <p:cNvSpPr>
            <a:spLocks/>
          </p:cNvSpPr>
          <p:nvPr/>
        </p:nvSpPr>
        <p:spPr bwMode="auto">
          <a:xfrm rot="10800000">
            <a:off x="1877896" y="4342053"/>
            <a:ext cx="91942" cy="81622"/>
          </a:xfrm>
          <a:custGeom>
            <a:avLst/>
            <a:gdLst>
              <a:gd name="T0" fmla="*/ 47 w 98"/>
              <a:gd name="T1" fmla="*/ 7 h 87"/>
              <a:gd name="T2" fmla="*/ 79 w 98"/>
              <a:gd name="T3" fmla="*/ 39 h 87"/>
              <a:gd name="T4" fmla="*/ 0 w 98"/>
              <a:gd name="T5" fmla="*/ 39 h 87"/>
              <a:gd name="T6" fmla="*/ 0 w 98"/>
              <a:gd name="T7" fmla="*/ 49 h 87"/>
              <a:gd name="T8" fmla="*/ 79 w 98"/>
              <a:gd name="T9" fmla="*/ 49 h 87"/>
              <a:gd name="T10" fmla="*/ 47 w 98"/>
              <a:gd name="T11" fmla="*/ 80 h 87"/>
              <a:gd name="T12" fmla="*/ 54 w 98"/>
              <a:gd name="T13" fmla="*/ 87 h 87"/>
              <a:gd name="T14" fmla="*/ 98 w 98"/>
              <a:gd name="T15" fmla="*/ 44 h 87"/>
              <a:gd name="T16" fmla="*/ 54 w 98"/>
              <a:gd name="T17" fmla="*/ 0 h 87"/>
              <a:gd name="T18" fmla="*/ 47 w 98"/>
              <a:gd name="T19" fmla="*/ 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87">
                <a:moveTo>
                  <a:pt x="47" y="7"/>
                </a:moveTo>
                <a:lnTo>
                  <a:pt x="79" y="39"/>
                </a:lnTo>
                <a:lnTo>
                  <a:pt x="0" y="39"/>
                </a:lnTo>
                <a:lnTo>
                  <a:pt x="0" y="49"/>
                </a:lnTo>
                <a:lnTo>
                  <a:pt x="79" y="49"/>
                </a:lnTo>
                <a:lnTo>
                  <a:pt x="47" y="80"/>
                </a:lnTo>
                <a:lnTo>
                  <a:pt x="54" y="87"/>
                </a:lnTo>
                <a:lnTo>
                  <a:pt x="98" y="44"/>
                </a:lnTo>
                <a:lnTo>
                  <a:pt x="54" y="0"/>
                </a:lnTo>
                <a:lnTo>
                  <a:pt x="47" y="7"/>
                </a:lnTo>
                <a:close/>
              </a:path>
            </a:pathLst>
          </a:custGeom>
          <a:solidFill>
            <a:schemeClr val="bg1"/>
          </a:solidFill>
          <a:ln w="3175">
            <a:noFill/>
          </a:ln>
        </p:spPr>
        <p:txBody>
          <a:bodyPr vert="horz" wrap="square" lIns="91440" tIns="45720" rIns="91440" bIns="45720" numCol="1" anchor="t" anchorCtr="0" compatLnSpc="1">
            <a:prstTxWarp prst="textNoShape">
              <a:avLst/>
            </a:prstTxWarp>
          </a:bodyPr>
          <a:lstStyle/>
          <a:p>
            <a:endParaRPr lang="es-ES" dirty="0">
              <a:latin typeface="Arial" panose="020B0604020202020204" pitchFamily="34" charset="0"/>
              <a:cs typeface="Arial" panose="020B0604020202020204" pitchFamily="34" charset="0"/>
            </a:endParaRPr>
          </a:p>
        </p:txBody>
      </p:sp>
      <p:sp>
        <p:nvSpPr>
          <p:cNvPr id="18" name="Bisel 1">
            <a:hlinkClick r:id="rId4" action="ppaction://hlinksldjump"/>
            <a:extLst>
              <a:ext uri="{FF2B5EF4-FFF2-40B4-BE49-F238E27FC236}">
                <a16:creationId xmlns:a16="http://schemas.microsoft.com/office/drawing/2014/main" id="{BDC71FA3-2A0A-14C0-FF3C-93C66AA958ED}"/>
              </a:ext>
            </a:extLst>
          </p:cNvPr>
          <p:cNvSpPr/>
          <p:nvPr/>
        </p:nvSpPr>
        <p:spPr>
          <a:xfrm>
            <a:off x="8271884" y="820489"/>
            <a:ext cx="514744" cy="252000"/>
          </a:xfrm>
          <a:prstGeom prst="roundRect">
            <a:avLst>
              <a:gd name="adj" fmla="val 50000"/>
            </a:avLst>
          </a:prstGeom>
          <a:solidFill>
            <a:schemeClr val="bg1">
              <a:lumMod val="65000"/>
            </a:schemeClr>
          </a:solidFill>
          <a:ln w="635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ENE</a:t>
            </a:r>
          </a:p>
        </p:txBody>
      </p:sp>
      <p:sp>
        <p:nvSpPr>
          <p:cNvPr id="19" name="Bisel 126">
            <a:hlinkClick r:id="rId2" action="ppaction://hlinksldjump"/>
            <a:extLst>
              <a:ext uri="{FF2B5EF4-FFF2-40B4-BE49-F238E27FC236}">
                <a16:creationId xmlns:a16="http://schemas.microsoft.com/office/drawing/2014/main" id="{474EEF7C-BD4B-F29B-701B-545AFCDC96C0}"/>
              </a:ext>
            </a:extLst>
          </p:cNvPr>
          <p:cNvSpPr/>
          <p:nvPr/>
        </p:nvSpPr>
        <p:spPr>
          <a:xfrm>
            <a:off x="8271487" y="2044021"/>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MAY</a:t>
            </a:r>
          </a:p>
        </p:txBody>
      </p:sp>
      <p:sp>
        <p:nvSpPr>
          <p:cNvPr id="20" name="Bisel 127">
            <a:hlinkClick r:id="rId5" action="ppaction://hlinksldjump"/>
            <a:extLst>
              <a:ext uri="{FF2B5EF4-FFF2-40B4-BE49-F238E27FC236}">
                <a16:creationId xmlns:a16="http://schemas.microsoft.com/office/drawing/2014/main" id="{EF6085CF-429D-6F7A-EA27-334016C99B0C}"/>
              </a:ext>
            </a:extLst>
          </p:cNvPr>
          <p:cNvSpPr/>
          <p:nvPr/>
        </p:nvSpPr>
        <p:spPr>
          <a:xfrm>
            <a:off x="8271884" y="2349904"/>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JUN</a:t>
            </a:r>
          </a:p>
        </p:txBody>
      </p:sp>
      <p:sp>
        <p:nvSpPr>
          <p:cNvPr id="21" name="Bisel 128">
            <a:hlinkClick r:id="rId6" action="ppaction://hlinksldjump"/>
            <a:extLst>
              <a:ext uri="{FF2B5EF4-FFF2-40B4-BE49-F238E27FC236}">
                <a16:creationId xmlns:a16="http://schemas.microsoft.com/office/drawing/2014/main" id="{A83DAC61-0E47-D118-5E1C-B9F34472822E}"/>
              </a:ext>
            </a:extLst>
          </p:cNvPr>
          <p:cNvSpPr/>
          <p:nvPr/>
        </p:nvSpPr>
        <p:spPr>
          <a:xfrm>
            <a:off x="8271486" y="2655787"/>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JUL</a:t>
            </a:r>
          </a:p>
        </p:txBody>
      </p:sp>
      <p:sp>
        <p:nvSpPr>
          <p:cNvPr id="27" name="Bisel 129">
            <a:hlinkClick r:id="rId7" action="ppaction://hlinksldjump"/>
            <a:extLst>
              <a:ext uri="{FF2B5EF4-FFF2-40B4-BE49-F238E27FC236}">
                <a16:creationId xmlns:a16="http://schemas.microsoft.com/office/drawing/2014/main" id="{8FE81D96-79D5-07A9-40F3-3960786E40E9}"/>
              </a:ext>
            </a:extLst>
          </p:cNvPr>
          <p:cNvSpPr/>
          <p:nvPr/>
        </p:nvSpPr>
        <p:spPr>
          <a:xfrm>
            <a:off x="8271485" y="2961670"/>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AGO</a:t>
            </a:r>
          </a:p>
        </p:txBody>
      </p:sp>
      <p:sp>
        <p:nvSpPr>
          <p:cNvPr id="28" name="Bisel 130">
            <a:hlinkClick r:id="rId8" action="ppaction://hlinksldjump"/>
            <a:extLst>
              <a:ext uri="{FF2B5EF4-FFF2-40B4-BE49-F238E27FC236}">
                <a16:creationId xmlns:a16="http://schemas.microsoft.com/office/drawing/2014/main" id="{6603FF27-7909-978F-E6FF-0184B886DFF1}"/>
              </a:ext>
            </a:extLst>
          </p:cNvPr>
          <p:cNvSpPr/>
          <p:nvPr/>
        </p:nvSpPr>
        <p:spPr>
          <a:xfrm>
            <a:off x="8271884" y="3267553"/>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SEP</a:t>
            </a:r>
          </a:p>
        </p:txBody>
      </p:sp>
      <p:sp>
        <p:nvSpPr>
          <p:cNvPr id="35" name="Bisel 131">
            <a:hlinkClick r:id="rId9" action="ppaction://hlinksldjump"/>
            <a:extLst>
              <a:ext uri="{FF2B5EF4-FFF2-40B4-BE49-F238E27FC236}">
                <a16:creationId xmlns:a16="http://schemas.microsoft.com/office/drawing/2014/main" id="{3326F951-DD0A-8D67-0595-F28E0B8C730A}"/>
              </a:ext>
            </a:extLst>
          </p:cNvPr>
          <p:cNvSpPr/>
          <p:nvPr/>
        </p:nvSpPr>
        <p:spPr>
          <a:xfrm>
            <a:off x="8271884" y="3573436"/>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OCT</a:t>
            </a:r>
          </a:p>
        </p:txBody>
      </p:sp>
      <p:sp>
        <p:nvSpPr>
          <p:cNvPr id="40" name="Bisel 132">
            <a:hlinkClick r:id="rId10" action="ppaction://hlinksldjump"/>
            <a:extLst>
              <a:ext uri="{FF2B5EF4-FFF2-40B4-BE49-F238E27FC236}">
                <a16:creationId xmlns:a16="http://schemas.microsoft.com/office/drawing/2014/main" id="{90D920B0-B86E-A152-FD3D-1059C89E896C}"/>
              </a:ext>
            </a:extLst>
          </p:cNvPr>
          <p:cNvSpPr/>
          <p:nvPr/>
        </p:nvSpPr>
        <p:spPr>
          <a:xfrm>
            <a:off x="8271884" y="387931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NOV</a:t>
            </a:r>
          </a:p>
        </p:txBody>
      </p:sp>
      <p:sp>
        <p:nvSpPr>
          <p:cNvPr id="42" name="Bisel 133">
            <a:hlinkClick r:id="rId11" action="ppaction://hlinksldjump"/>
            <a:extLst>
              <a:ext uri="{FF2B5EF4-FFF2-40B4-BE49-F238E27FC236}">
                <a16:creationId xmlns:a16="http://schemas.microsoft.com/office/drawing/2014/main" id="{45C9E4A9-4748-1F3A-5AB0-6E5E192EE9F5}"/>
              </a:ext>
            </a:extLst>
          </p:cNvPr>
          <p:cNvSpPr/>
          <p:nvPr/>
        </p:nvSpPr>
        <p:spPr>
          <a:xfrm>
            <a:off x="8271884" y="4185199"/>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DIC</a:t>
            </a:r>
          </a:p>
        </p:txBody>
      </p:sp>
      <p:sp>
        <p:nvSpPr>
          <p:cNvPr id="44" name="Bisel 121">
            <a:hlinkClick r:id="rId12" action="ppaction://hlinksldjump"/>
            <a:extLst>
              <a:ext uri="{FF2B5EF4-FFF2-40B4-BE49-F238E27FC236}">
                <a16:creationId xmlns:a16="http://schemas.microsoft.com/office/drawing/2014/main" id="{6172CED5-BF00-195A-CE58-45E5357C6F3A}"/>
              </a:ext>
            </a:extLst>
          </p:cNvPr>
          <p:cNvSpPr/>
          <p:nvPr/>
        </p:nvSpPr>
        <p:spPr>
          <a:xfrm>
            <a:off x="8271883" y="1126372"/>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FEB</a:t>
            </a:r>
          </a:p>
        </p:txBody>
      </p:sp>
      <p:sp>
        <p:nvSpPr>
          <p:cNvPr id="46" name="Bisel 122">
            <a:hlinkClick r:id="rId3" action="ppaction://hlinksldjump"/>
            <a:extLst>
              <a:ext uri="{FF2B5EF4-FFF2-40B4-BE49-F238E27FC236}">
                <a16:creationId xmlns:a16="http://schemas.microsoft.com/office/drawing/2014/main" id="{44235E1F-31A3-6350-279E-A63469FCCD93}"/>
              </a:ext>
            </a:extLst>
          </p:cNvPr>
          <p:cNvSpPr/>
          <p:nvPr/>
        </p:nvSpPr>
        <p:spPr>
          <a:xfrm>
            <a:off x="8271884" y="1432255"/>
            <a:ext cx="515143" cy="252000"/>
          </a:xfrm>
          <a:prstGeom prst="roundRect">
            <a:avLst>
              <a:gd name="adj" fmla="val 50000"/>
            </a:avLst>
          </a:prstGeom>
          <a:solidFill>
            <a:schemeClr val="bg1">
              <a:lumMod val="65000"/>
            </a:schemeClr>
          </a:solidFill>
          <a:ln w="1270">
            <a:noFill/>
          </a:ln>
          <a:scene3d>
            <a:camera prst="orthographicFront"/>
            <a:lightRig rig="threePt" dir="t"/>
          </a:scene3d>
          <a:sp3d extrusionH="19050" prstMaterial="metal"/>
        </p:spPr>
        <p:style>
          <a:lnRef idx="2">
            <a:schemeClr val="accent1">
              <a:shade val="50000"/>
            </a:schemeClr>
          </a:lnRef>
          <a:fillRef idx="1">
            <a:schemeClr val="accent1"/>
          </a:fillRef>
          <a:effectRef idx="0">
            <a:schemeClr val="accent1"/>
          </a:effectRef>
          <a:fontRef idx="minor">
            <a:schemeClr val="lt1"/>
          </a:fontRef>
        </p:style>
        <p:txBody>
          <a:bodyPr wrap="none" lIns="36000" rIns="36000" rtlCol="0" anchor="ctr"/>
          <a:lstStyle/>
          <a:p>
            <a:r>
              <a:rPr lang="es-ES" sz="800" dirty="0">
                <a:solidFill>
                  <a:schemeClr val="bg1"/>
                </a:solidFill>
                <a:latin typeface="Documan  "/>
                <a:cs typeface="Arial" panose="020B0604020202020204" pitchFamily="34" charset="0"/>
              </a:rPr>
              <a:t>MAR</a:t>
            </a:r>
          </a:p>
        </p:txBody>
      </p:sp>
      <p:sp>
        <p:nvSpPr>
          <p:cNvPr id="9" name="CuadroTexto 8">
            <a:extLst>
              <a:ext uri="{FF2B5EF4-FFF2-40B4-BE49-F238E27FC236}">
                <a16:creationId xmlns:a16="http://schemas.microsoft.com/office/drawing/2014/main" id="{2EBC3964-EF93-D99F-FF1D-B3559CE4701E}"/>
              </a:ext>
            </a:extLst>
          </p:cNvPr>
          <p:cNvSpPr txBox="1"/>
          <p:nvPr/>
        </p:nvSpPr>
        <p:spPr>
          <a:xfrm>
            <a:off x="773028" y="17780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7</a:t>
            </a:r>
          </a:p>
        </p:txBody>
      </p:sp>
      <p:sp>
        <p:nvSpPr>
          <p:cNvPr id="10" name="CuadroTexto 9">
            <a:extLst>
              <a:ext uri="{FF2B5EF4-FFF2-40B4-BE49-F238E27FC236}">
                <a16:creationId xmlns:a16="http://schemas.microsoft.com/office/drawing/2014/main" id="{FC26AF92-9EEA-270B-0056-6FC574F6158F}"/>
              </a:ext>
            </a:extLst>
          </p:cNvPr>
          <p:cNvSpPr txBox="1"/>
          <p:nvPr/>
        </p:nvSpPr>
        <p:spPr>
          <a:xfrm>
            <a:off x="1289459" y="177555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8</a:t>
            </a:r>
          </a:p>
        </p:txBody>
      </p:sp>
      <p:sp>
        <p:nvSpPr>
          <p:cNvPr id="13" name="CuadroTexto 12">
            <a:extLst>
              <a:ext uri="{FF2B5EF4-FFF2-40B4-BE49-F238E27FC236}">
                <a16:creationId xmlns:a16="http://schemas.microsoft.com/office/drawing/2014/main" id="{8596688C-BD55-E889-5A2B-733901A4D964}"/>
              </a:ext>
            </a:extLst>
          </p:cNvPr>
          <p:cNvSpPr txBox="1"/>
          <p:nvPr/>
        </p:nvSpPr>
        <p:spPr>
          <a:xfrm>
            <a:off x="1285153" y="13473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a:t>
            </a:r>
          </a:p>
        </p:txBody>
      </p:sp>
      <p:sp>
        <p:nvSpPr>
          <p:cNvPr id="38" name="CuadroTexto 37">
            <a:extLst>
              <a:ext uri="{FF2B5EF4-FFF2-40B4-BE49-F238E27FC236}">
                <a16:creationId xmlns:a16="http://schemas.microsoft.com/office/drawing/2014/main" id="{B464346D-2A61-9831-1D85-C8594A3A1E32}"/>
              </a:ext>
            </a:extLst>
          </p:cNvPr>
          <p:cNvSpPr txBox="1"/>
          <p:nvPr/>
        </p:nvSpPr>
        <p:spPr>
          <a:xfrm>
            <a:off x="1800450" y="1786993"/>
            <a:ext cx="502209" cy="41617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9</a:t>
            </a:r>
          </a:p>
        </p:txBody>
      </p:sp>
      <p:sp>
        <p:nvSpPr>
          <p:cNvPr id="51" name="CuadroTexto 50">
            <a:extLst>
              <a:ext uri="{FF2B5EF4-FFF2-40B4-BE49-F238E27FC236}">
                <a16:creationId xmlns:a16="http://schemas.microsoft.com/office/drawing/2014/main" id="{E28A2C30-1276-DBBB-57C6-1B4C66AE4189}"/>
              </a:ext>
            </a:extLst>
          </p:cNvPr>
          <p:cNvSpPr txBox="1"/>
          <p:nvPr/>
        </p:nvSpPr>
        <p:spPr>
          <a:xfrm>
            <a:off x="257873" y="263774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20</a:t>
            </a:r>
          </a:p>
        </p:txBody>
      </p:sp>
      <p:sp>
        <p:nvSpPr>
          <p:cNvPr id="53" name="CuadroTexto 52">
            <a:extLst>
              <a:ext uri="{FF2B5EF4-FFF2-40B4-BE49-F238E27FC236}">
                <a16:creationId xmlns:a16="http://schemas.microsoft.com/office/drawing/2014/main" id="{5FE7AA30-CFFA-C145-7662-DCFBCBDB8F01}"/>
              </a:ext>
            </a:extLst>
          </p:cNvPr>
          <p:cNvSpPr txBox="1"/>
          <p:nvPr/>
        </p:nvSpPr>
        <p:spPr>
          <a:xfrm>
            <a:off x="2319583" y="262810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24</a:t>
            </a:r>
          </a:p>
        </p:txBody>
      </p:sp>
      <p:sp>
        <p:nvSpPr>
          <p:cNvPr id="59" name="CuadroTexto 58">
            <a:extLst>
              <a:ext uri="{FF2B5EF4-FFF2-40B4-BE49-F238E27FC236}">
                <a16:creationId xmlns:a16="http://schemas.microsoft.com/office/drawing/2014/main" id="{50B0213B-7319-BE98-EB59-8D2F4136F805}"/>
              </a:ext>
            </a:extLst>
          </p:cNvPr>
          <p:cNvSpPr txBox="1"/>
          <p:nvPr/>
        </p:nvSpPr>
        <p:spPr>
          <a:xfrm>
            <a:off x="257873" y="3059528"/>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27</a:t>
            </a:r>
          </a:p>
        </p:txBody>
      </p:sp>
      <p:sp>
        <p:nvSpPr>
          <p:cNvPr id="63" name="CuadroTexto 62">
            <a:extLst>
              <a:ext uri="{FF2B5EF4-FFF2-40B4-BE49-F238E27FC236}">
                <a16:creationId xmlns:a16="http://schemas.microsoft.com/office/drawing/2014/main" id="{C6D798E8-DEB0-B4DD-3C18-2BABCEFB8F9D}"/>
              </a:ext>
            </a:extLst>
          </p:cNvPr>
          <p:cNvSpPr txBox="1"/>
          <p:nvPr/>
        </p:nvSpPr>
        <p:spPr>
          <a:xfrm>
            <a:off x="2310441" y="1782322"/>
            <a:ext cx="211483" cy="42169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10</a:t>
            </a:r>
          </a:p>
        </p:txBody>
      </p:sp>
      <p:sp>
        <p:nvSpPr>
          <p:cNvPr id="64" name="Rectangle 20">
            <a:extLst>
              <a:ext uri="{FF2B5EF4-FFF2-40B4-BE49-F238E27FC236}">
                <a16:creationId xmlns:a16="http://schemas.microsoft.com/office/drawing/2014/main" id="{F602E958-20CE-FEDF-8DCB-672CDD0AC668}"/>
              </a:ext>
            </a:extLst>
          </p:cNvPr>
          <p:cNvSpPr>
            <a:spLocks noChangeArrowheads="1"/>
          </p:cNvSpPr>
          <p:nvPr/>
        </p:nvSpPr>
        <p:spPr bwMode="auto">
          <a:xfrm>
            <a:off x="2521923" y="1784179"/>
            <a:ext cx="308413" cy="422562"/>
          </a:xfrm>
          <a:prstGeom prst="rect">
            <a:avLst/>
          </a:prstGeom>
          <a:pattFill prst="wdUpDiag">
            <a:fgClr>
              <a:schemeClr val="bg1"/>
            </a:fgClr>
            <a:bgClr>
              <a:srgbClr val="E2AB47"/>
            </a:bgClr>
          </a:pattFill>
          <a:ln w="6350" cap="flat">
            <a:solidFill>
              <a:schemeClr val="tx1"/>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NOV-24</a:t>
            </a:r>
          </a:p>
        </p:txBody>
      </p:sp>
      <p:sp>
        <p:nvSpPr>
          <p:cNvPr id="65" name="CuadroTexto 64">
            <a:extLst>
              <a:ext uri="{FF2B5EF4-FFF2-40B4-BE49-F238E27FC236}">
                <a16:creationId xmlns:a16="http://schemas.microsoft.com/office/drawing/2014/main" id="{15BAF1B1-F210-6ADC-5B02-4A4CBF0935BC}"/>
              </a:ext>
            </a:extLst>
          </p:cNvPr>
          <p:cNvSpPr txBox="1"/>
          <p:nvPr/>
        </p:nvSpPr>
        <p:spPr>
          <a:xfrm>
            <a:off x="1284312" y="2625716"/>
            <a:ext cx="216432" cy="436720"/>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22</a:t>
            </a:r>
          </a:p>
        </p:txBody>
      </p:sp>
      <p:sp>
        <p:nvSpPr>
          <p:cNvPr id="68" name="CuadroTexto 67">
            <a:extLst>
              <a:ext uri="{FF2B5EF4-FFF2-40B4-BE49-F238E27FC236}">
                <a16:creationId xmlns:a16="http://schemas.microsoft.com/office/drawing/2014/main" id="{7D0E3BDE-91B4-B29E-4377-7B2FD96CB634}"/>
              </a:ext>
            </a:extLst>
          </p:cNvPr>
          <p:cNvSpPr txBox="1"/>
          <p:nvPr/>
        </p:nvSpPr>
        <p:spPr>
          <a:xfrm>
            <a:off x="1800874" y="2206224"/>
            <a:ext cx="189836" cy="42400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16</a:t>
            </a:r>
          </a:p>
        </p:txBody>
      </p:sp>
      <p:sp>
        <p:nvSpPr>
          <p:cNvPr id="69" name="Rectangle 20">
            <a:extLst>
              <a:ext uri="{FF2B5EF4-FFF2-40B4-BE49-F238E27FC236}">
                <a16:creationId xmlns:a16="http://schemas.microsoft.com/office/drawing/2014/main" id="{9427C969-5FDD-AAF5-7630-97FB8D7C3281}"/>
              </a:ext>
            </a:extLst>
          </p:cNvPr>
          <p:cNvSpPr>
            <a:spLocks noChangeArrowheads="1"/>
          </p:cNvSpPr>
          <p:nvPr/>
        </p:nvSpPr>
        <p:spPr bwMode="auto">
          <a:xfrm>
            <a:off x="1480188" y="2212416"/>
            <a:ext cx="317220" cy="210329"/>
          </a:xfrm>
          <a:prstGeom prst="rect">
            <a:avLst/>
          </a:prstGeom>
          <a:pattFill prst="wdUpDiag">
            <a:fgClr>
              <a:schemeClr val="bg1"/>
            </a:fgClr>
            <a:bgClr>
              <a:srgbClr val="BFC5D7"/>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70" name="Rectangle 20">
            <a:extLst>
              <a:ext uri="{FF2B5EF4-FFF2-40B4-BE49-F238E27FC236}">
                <a16:creationId xmlns:a16="http://schemas.microsoft.com/office/drawing/2014/main" id="{919A1F95-1B9A-19B3-14C1-2B6DDE35CE73}"/>
              </a:ext>
            </a:extLst>
          </p:cNvPr>
          <p:cNvSpPr>
            <a:spLocks noChangeArrowheads="1"/>
          </p:cNvSpPr>
          <p:nvPr/>
        </p:nvSpPr>
        <p:spPr bwMode="auto">
          <a:xfrm>
            <a:off x="1990711" y="2422907"/>
            <a:ext cx="323034" cy="207494"/>
          </a:xfrm>
          <a:prstGeom prst="rect">
            <a:avLst/>
          </a:prstGeom>
          <a:pattFill prst="wdUpDiag">
            <a:fgClr>
              <a:schemeClr val="bg1"/>
            </a:fgClr>
            <a:bgClr>
              <a:srgbClr val="F6E2B4"/>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71" name="Rectangle 20">
            <a:extLst>
              <a:ext uri="{FF2B5EF4-FFF2-40B4-BE49-F238E27FC236}">
                <a16:creationId xmlns:a16="http://schemas.microsoft.com/office/drawing/2014/main" id="{5A14F6E2-DE6E-E422-CA6A-3590A1A2E6BB}"/>
              </a:ext>
            </a:extLst>
          </p:cNvPr>
          <p:cNvSpPr>
            <a:spLocks noChangeArrowheads="1"/>
          </p:cNvSpPr>
          <p:nvPr/>
        </p:nvSpPr>
        <p:spPr bwMode="auto">
          <a:xfrm>
            <a:off x="1482393" y="2415387"/>
            <a:ext cx="313798" cy="214554"/>
          </a:xfrm>
          <a:prstGeom prst="rect">
            <a:avLst/>
          </a:prstGeom>
          <a:pattFill prst="wdUpDiag">
            <a:fgClr>
              <a:schemeClr val="bg1"/>
            </a:fgClr>
            <a:bgClr>
              <a:srgbClr val="BAB1B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76" name="Rectangle 20">
            <a:extLst>
              <a:ext uri="{FF2B5EF4-FFF2-40B4-BE49-F238E27FC236}">
                <a16:creationId xmlns:a16="http://schemas.microsoft.com/office/drawing/2014/main" id="{3059C204-F978-0EC2-92AF-B79E62759CDE}"/>
              </a:ext>
            </a:extLst>
          </p:cNvPr>
          <p:cNvSpPr>
            <a:spLocks noChangeArrowheads="1"/>
          </p:cNvSpPr>
          <p:nvPr/>
        </p:nvSpPr>
        <p:spPr bwMode="auto">
          <a:xfrm>
            <a:off x="1991257" y="2210122"/>
            <a:ext cx="323388" cy="212785"/>
          </a:xfrm>
          <a:prstGeom prst="rect">
            <a:avLst/>
          </a:prstGeom>
          <a:pattFill prst="wdUpDiag">
            <a:fgClr>
              <a:schemeClr val="bg1"/>
            </a:fgClr>
            <a:bgClr>
              <a:srgbClr val="D2E4D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77" name="CuadroTexto 76">
            <a:extLst>
              <a:ext uri="{FF2B5EF4-FFF2-40B4-BE49-F238E27FC236}">
                <a16:creationId xmlns:a16="http://schemas.microsoft.com/office/drawing/2014/main" id="{7D27021E-37FC-E934-9398-A3ACF9BDB4DB}"/>
              </a:ext>
            </a:extLst>
          </p:cNvPr>
          <p:cNvSpPr txBox="1"/>
          <p:nvPr/>
        </p:nvSpPr>
        <p:spPr>
          <a:xfrm>
            <a:off x="1282767" y="2205933"/>
            <a:ext cx="214516" cy="42400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15</a:t>
            </a:r>
          </a:p>
        </p:txBody>
      </p:sp>
      <p:sp>
        <p:nvSpPr>
          <p:cNvPr id="78" name="CuadroTexto 77">
            <a:extLst>
              <a:ext uri="{FF2B5EF4-FFF2-40B4-BE49-F238E27FC236}">
                <a16:creationId xmlns:a16="http://schemas.microsoft.com/office/drawing/2014/main" id="{7DBB5F56-0E5C-86D3-BDB7-64C68D711A5C}"/>
              </a:ext>
            </a:extLst>
          </p:cNvPr>
          <p:cNvSpPr txBox="1"/>
          <p:nvPr/>
        </p:nvSpPr>
        <p:spPr>
          <a:xfrm>
            <a:off x="771411" y="2633538"/>
            <a:ext cx="196549" cy="426615"/>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21</a:t>
            </a:r>
          </a:p>
        </p:txBody>
      </p:sp>
      <p:sp>
        <p:nvSpPr>
          <p:cNvPr id="79" name="Rectangle 20">
            <a:extLst>
              <a:ext uri="{FF2B5EF4-FFF2-40B4-BE49-F238E27FC236}">
                <a16:creationId xmlns:a16="http://schemas.microsoft.com/office/drawing/2014/main" id="{25737A11-20B3-49B1-EF57-11712C153F4A}"/>
              </a:ext>
            </a:extLst>
          </p:cNvPr>
          <p:cNvSpPr>
            <a:spLocks noChangeArrowheads="1"/>
          </p:cNvSpPr>
          <p:nvPr/>
        </p:nvSpPr>
        <p:spPr bwMode="auto">
          <a:xfrm>
            <a:off x="1497283" y="2630401"/>
            <a:ext cx="303870" cy="432924"/>
          </a:xfrm>
          <a:prstGeom prst="rect">
            <a:avLst/>
          </a:prstGeom>
          <a:pattFill prst="wdUpDiag">
            <a:fgClr>
              <a:schemeClr val="bg1"/>
            </a:fgClr>
            <a:bgClr>
              <a:srgbClr val="D2A080"/>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DIC-24</a:t>
            </a:r>
          </a:p>
        </p:txBody>
      </p:sp>
      <p:sp>
        <p:nvSpPr>
          <p:cNvPr id="87" name="CuadroTexto 86">
            <a:extLst>
              <a:ext uri="{FF2B5EF4-FFF2-40B4-BE49-F238E27FC236}">
                <a16:creationId xmlns:a16="http://schemas.microsoft.com/office/drawing/2014/main" id="{4BD7D7C8-1366-7176-30D6-379DA3471020}"/>
              </a:ext>
            </a:extLst>
          </p:cNvPr>
          <p:cNvSpPr txBox="1"/>
          <p:nvPr/>
        </p:nvSpPr>
        <p:spPr>
          <a:xfrm>
            <a:off x="1804268" y="2632135"/>
            <a:ext cx="188810" cy="429218"/>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23</a:t>
            </a:r>
          </a:p>
        </p:txBody>
      </p:sp>
      <p:sp>
        <p:nvSpPr>
          <p:cNvPr id="92" name="Rectangle 20">
            <a:extLst>
              <a:ext uri="{FF2B5EF4-FFF2-40B4-BE49-F238E27FC236}">
                <a16:creationId xmlns:a16="http://schemas.microsoft.com/office/drawing/2014/main" id="{72721507-C376-66C3-4938-C9DEAB717C61}"/>
              </a:ext>
            </a:extLst>
          </p:cNvPr>
          <p:cNvSpPr>
            <a:spLocks noChangeArrowheads="1"/>
          </p:cNvSpPr>
          <p:nvPr/>
        </p:nvSpPr>
        <p:spPr bwMode="auto">
          <a:xfrm>
            <a:off x="1990165" y="2630835"/>
            <a:ext cx="324319" cy="428661"/>
          </a:xfrm>
          <a:prstGeom prst="rect">
            <a:avLst/>
          </a:prstGeom>
          <a:pattFill prst="wdUpDiag">
            <a:fgClr>
              <a:schemeClr val="bg1"/>
            </a:fgClr>
            <a:bgClr>
              <a:srgbClr val="E7F3FB"/>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
        <p:nvSpPr>
          <p:cNvPr id="93" name="CuadroTexto 92">
            <a:extLst>
              <a:ext uri="{FF2B5EF4-FFF2-40B4-BE49-F238E27FC236}">
                <a16:creationId xmlns:a16="http://schemas.microsoft.com/office/drawing/2014/main" id="{B0EA77D6-1E19-9D3D-818D-4E06CD9A4F5D}"/>
              </a:ext>
            </a:extLst>
          </p:cNvPr>
          <p:cNvSpPr txBox="1"/>
          <p:nvPr/>
        </p:nvSpPr>
        <p:spPr>
          <a:xfrm>
            <a:off x="774064" y="3059159"/>
            <a:ext cx="196549" cy="430006"/>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28</a:t>
            </a:r>
          </a:p>
        </p:txBody>
      </p:sp>
      <p:sp>
        <p:nvSpPr>
          <p:cNvPr id="94" name="Rectangle 20">
            <a:extLst>
              <a:ext uri="{FF2B5EF4-FFF2-40B4-BE49-F238E27FC236}">
                <a16:creationId xmlns:a16="http://schemas.microsoft.com/office/drawing/2014/main" id="{01DCB984-F003-937D-582C-565DF1434155}"/>
              </a:ext>
            </a:extLst>
          </p:cNvPr>
          <p:cNvSpPr>
            <a:spLocks noChangeArrowheads="1"/>
          </p:cNvSpPr>
          <p:nvPr/>
        </p:nvSpPr>
        <p:spPr bwMode="auto">
          <a:xfrm>
            <a:off x="969374" y="3058138"/>
            <a:ext cx="316800" cy="431028"/>
          </a:xfrm>
          <a:prstGeom prst="rect">
            <a:avLst/>
          </a:prstGeom>
          <a:pattFill prst="wdUpDiag">
            <a:fgClr>
              <a:schemeClr val="bg1"/>
            </a:fgClr>
            <a:bgClr>
              <a:srgbClr val="EED3D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95" name="Rectangle 20">
            <a:extLst>
              <a:ext uri="{FF2B5EF4-FFF2-40B4-BE49-F238E27FC236}">
                <a16:creationId xmlns:a16="http://schemas.microsoft.com/office/drawing/2014/main" id="{9691C51F-B6E8-FBD1-B5FF-EE68A3355E71}"/>
              </a:ext>
            </a:extLst>
          </p:cNvPr>
          <p:cNvSpPr>
            <a:spLocks noChangeArrowheads="1"/>
          </p:cNvSpPr>
          <p:nvPr/>
        </p:nvSpPr>
        <p:spPr bwMode="auto">
          <a:xfrm>
            <a:off x="1489675" y="3061131"/>
            <a:ext cx="310622" cy="221174"/>
          </a:xfrm>
          <a:prstGeom prst="rect">
            <a:avLst/>
          </a:prstGeom>
          <a:pattFill prst="wdUpDiag">
            <a:fgClr>
              <a:schemeClr val="bg1"/>
            </a:fgClr>
            <a:bgClr>
              <a:srgbClr val="B4D0AF"/>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FEB-25</a:t>
            </a:r>
          </a:p>
        </p:txBody>
      </p:sp>
      <p:sp>
        <p:nvSpPr>
          <p:cNvPr id="108" name="CuadroTexto 107">
            <a:extLst>
              <a:ext uri="{FF2B5EF4-FFF2-40B4-BE49-F238E27FC236}">
                <a16:creationId xmlns:a16="http://schemas.microsoft.com/office/drawing/2014/main" id="{615AF2DD-BED9-415C-C488-16C3BA1983BD}"/>
              </a:ext>
            </a:extLst>
          </p:cNvPr>
          <p:cNvSpPr txBox="1"/>
          <p:nvPr/>
        </p:nvSpPr>
        <p:spPr>
          <a:xfrm>
            <a:off x="1285999" y="3059159"/>
            <a:ext cx="204730" cy="428661"/>
          </a:xfrm>
          <a:prstGeom prst="rect">
            <a:avLst/>
          </a:prstGeom>
          <a:solidFill>
            <a:schemeClr val="accent3">
              <a:lumMod val="20000"/>
              <a:lumOff val="80000"/>
            </a:schemeClr>
          </a:solidFill>
          <a:ln w="6350">
            <a:solidFill>
              <a:schemeClr val="accent2"/>
            </a:solidFill>
          </a:ln>
        </p:spPr>
        <p:txBody>
          <a:bodyPr wrap="square" lIns="0" tIns="0" rIns="0" bIns="0" rtlCol="0" anchor="ctr" anchorCtr="0">
            <a:noAutofit/>
          </a:bodyPr>
          <a:lstStyle>
            <a:defPPr>
              <a:defRPr lang="es-ES"/>
            </a:defPPr>
            <a:lvl1pPr algn="ctr">
              <a:defRPr sz="1100" spc="-30">
                <a:solidFill>
                  <a:schemeClr val="accent1"/>
                </a:solidFill>
                <a:latin typeface="Arial" panose="020B0604020202020204" pitchFamily="34" charset="0"/>
                <a:cs typeface="Arial" panose="020B0604020202020204" pitchFamily="34" charset="0"/>
              </a:defRPr>
            </a:lvl1pPr>
          </a:lstStyle>
          <a:p>
            <a:r>
              <a:rPr lang="es-ES" spc="0" dirty="0"/>
              <a:t>29</a:t>
            </a:r>
          </a:p>
        </p:txBody>
      </p:sp>
      <p:sp>
        <p:nvSpPr>
          <p:cNvPr id="109" name="Rectangle 20">
            <a:extLst>
              <a:ext uri="{FF2B5EF4-FFF2-40B4-BE49-F238E27FC236}">
                <a16:creationId xmlns:a16="http://schemas.microsoft.com/office/drawing/2014/main" id="{8EEF4C8D-C20B-98F4-B78C-62AB2DB69A7F}"/>
              </a:ext>
            </a:extLst>
          </p:cNvPr>
          <p:cNvSpPr>
            <a:spLocks noChangeArrowheads="1"/>
          </p:cNvSpPr>
          <p:nvPr/>
        </p:nvSpPr>
        <p:spPr bwMode="auto">
          <a:xfrm>
            <a:off x="1491122" y="3286183"/>
            <a:ext cx="309174" cy="199328"/>
          </a:xfrm>
          <a:prstGeom prst="rect">
            <a:avLst/>
          </a:prstGeom>
          <a:pattFill prst="wdUpDiag">
            <a:fgClr>
              <a:schemeClr val="bg1"/>
            </a:fgClr>
            <a:bgClr>
              <a:srgbClr val="9AB5DE"/>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ENE-25</a:t>
            </a:r>
          </a:p>
        </p:txBody>
      </p:sp>
      <p:sp>
        <p:nvSpPr>
          <p:cNvPr id="22" name="CuadroTexto 21">
            <a:extLst>
              <a:ext uri="{FF2B5EF4-FFF2-40B4-BE49-F238E27FC236}">
                <a16:creationId xmlns:a16="http://schemas.microsoft.com/office/drawing/2014/main" id="{8414BD66-B1AA-DF29-6D6B-1DB91F4C54AE}"/>
              </a:ext>
            </a:extLst>
          </p:cNvPr>
          <p:cNvSpPr txBox="1"/>
          <p:nvPr/>
        </p:nvSpPr>
        <p:spPr>
          <a:xfrm>
            <a:off x="257731" y="177808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6</a:t>
            </a:r>
          </a:p>
        </p:txBody>
      </p:sp>
      <p:sp>
        <p:nvSpPr>
          <p:cNvPr id="23" name="CuadroTexto 22">
            <a:extLst>
              <a:ext uri="{FF2B5EF4-FFF2-40B4-BE49-F238E27FC236}">
                <a16:creationId xmlns:a16="http://schemas.microsoft.com/office/drawing/2014/main" id="{5BC20FD2-6B48-BF3C-C38B-69CBC52B4DD5}"/>
              </a:ext>
            </a:extLst>
          </p:cNvPr>
          <p:cNvSpPr txBox="1"/>
          <p:nvPr/>
        </p:nvSpPr>
        <p:spPr>
          <a:xfrm>
            <a:off x="3341657"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5</a:t>
            </a:r>
          </a:p>
        </p:txBody>
      </p:sp>
      <p:sp>
        <p:nvSpPr>
          <p:cNvPr id="24" name="CuadroTexto 23">
            <a:extLst>
              <a:ext uri="{FF2B5EF4-FFF2-40B4-BE49-F238E27FC236}">
                <a16:creationId xmlns:a16="http://schemas.microsoft.com/office/drawing/2014/main" id="{F033F3D8-8AAD-4362-AFB2-59B5864CE781}"/>
              </a:ext>
            </a:extLst>
          </p:cNvPr>
          <p:cNvSpPr txBox="1"/>
          <p:nvPr/>
        </p:nvSpPr>
        <p:spPr>
          <a:xfrm>
            <a:off x="28358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4</a:t>
            </a:r>
          </a:p>
        </p:txBody>
      </p:sp>
      <p:sp>
        <p:nvSpPr>
          <p:cNvPr id="25" name="CuadroTexto 24">
            <a:extLst>
              <a:ext uri="{FF2B5EF4-FFF2-40B4-BE49-F238E27FC236}">
                <a16:creationId xmlns:a16="http://schemas.microsoft.com/office/drawing/2014/main" id="{0F50646B-6F02-B6ED-AFEA-71A3A3D77E37}"/>
              </a:ext>
            </a:extLst>
          </p:cNvPr>
          <p:cNvSpPr txBox="1"/>
          <p:nvPr/>
        </p:nvSpPr>
        <p:spPr>
          <a:xfrm>
            <a:off x="3335217" y="1779944"/>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12</a:t>
            </a:r>
          </a:p>
        </p:txBody>
      </p:sp>
      <p:sp>
        <p:nvSpPr>
          <p:cNvPr id="26" name="CuadroTexto 25">
            <a:extLst>
              <a:ext uri="{FF2B5EF4-FFF2-40B4-BE49-F238E27FC236}">
                <a16:creationId xmlns:a16="http://schemas.microsoft.com/office/drawing/2014/main" id="{8A550161-B358-8D23-A6D3-EE7EDDC55DD8}"/>
              </a:ext>
            </a:extLst>
          </p:cNvPr>
          <p:cNvSpPr txBox="1"/>
          <p:nvPr/>
        </p:nvSpPr>
        <p:spPr>
          <a:xfrm>
            <a:off x="2823294" y="176528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11</a:t>
            </a:r>
          </a:p>
        </p:txBody>
      </p:sp>
      <p:sp>
        <p:nvSpPr>
          <p:cNvPr id="29" name="CuadroTexto 28">
            <a:extLst>
              <a:ext uri="{FF2B5EF4-FFF2-40B4-BE49-F238E27FC236}">
                <a16:creationId xmlns:a16="http://schemas.microsoft.com/office/drawing/2014/main" id="{5FE7DA21-6668-601F-A6DE-9382CAC23A97}"/>
              </a:ext>
            </a:extLst>
          </p:cNvPr>
          <p:cNvSpPr txBox="1"/>
          <p:nvPr/>
        </p:nvSpPr>
        <p:spPr>
          <a:xfrm>
            <a:off x="3335217" y="2198507"/>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19</a:t>
            </a:r>
          </a:p>
        </p:txBody>
      </p:sp>
      <p:sp>
        <p:nvSpPr>
          <p:cNvPr id="30" name="CuadroTexto 29">
            <a:extLst>
              <a:ext uri="{FF2B5EF4-FFF2-40B4-BE49-F238E27FC236}">
                <a16:creationId xmlns:a16="http://schemas.microsoft.com/office/drawing/2014/main" id="{CEB7B544-CC6F-5AE7-1EF5-E4C59AD22D3B}"/>
              </a:ext>
            </a:extLst>
          </p:cNvPr>
          <p:cNvSpPr txBox="1"/>
          <p:nvPr/>
        </p:nvSpPr>
        <p:spPr>
          <a:xfrm>
            <a:off x="2807526" y="2190285"/>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18</a:t>
            </a:r>
          </a:p>
        </p:txBody>
      </p:sp>
      <p:sp>
        <p:nvSpPr>
          <p:cNvPr id="31" name="CuadroTexto 30">
            <a:extLst>
              <a:ext uri="{FF2B5EF4-FFF2-40B4-BE49-F238E27FC236}">
                <a16:creationId xmlns:a16="http://schemas.microsoft.com/office/drawing/2014/main" id="{D7326EB4-274E-7B87-779C-734BFCB545FB}"/>
              </a:ext>
            </a:extLst>
          </p:cNvPr>
          <p:cNvSpPr txBox="1"/>
          <p:nvPr/>
        </p:nvSpPr>
        <p:spPr>
          <a:xfrm>
            <a:off x="3335217" y="2629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26</a:t>
            </a:r>
          </a:p>
        </p:txBody>
      </p:sp>
      <p:sp>
        <p:nvSpPr>
          <p:cNvPr id="32" name="CuadroTexto 31">
            <a:extLst>
              <a:ext uri="{FF2B5EF4-FFF2-40B4-BE49-F238E27FC236}">
                <a16:creationId xmlns:a16="http://schemas.microsoft.com/office/drawing/2014/main" id="{29B53C9B-0B96-2702-2DA7-B856429CB5E8}"/>
              </a:ext>
            </a:extLst>
          </p:cNvPr>
          <p:cNvSpPr txBox="1"/>
          <p:nvPr/>
        </p:nvSpPr>
        <p:spPr>
          <a:xfrm>
            <a:off x="2829378" y="262995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25</a:t>
            </a:r>
          </a:p>
        </p:txBody>
      </p:sp>
      <p:sp>
        <p:nvSpPr>
          <p:cNvPr id="34" name="CuadroTexto 33">
            <a:extLst>
              <a:ext uri="{FF2B5EF4-FFF2-40B4-BE49-F238E27FC236}">
                <a16:creationId xmlns:a16="http://schemas.microsoft.com/office/drawing/2014/main" id="{11AE7EB4-298B-8EC9-5DA6-39E6B4B03A21}"/>
              </a:ext>
            </a:extLst>
          </p:cNvPr>
          <p:cNvSpPr txBox="1"/>
          <p:nvPr/>
        </p:nvSpPr>
        <p:spPr>
          <a:xfrm>
            <a:off x="1801394" y="3065231"/>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30</a:t>
            </a:r>
          </a:p>
        </p:txBody>
      </p:sp>
      <p:sp>
        <p:nvSpPr>
          <p:cNvPr id="3" name="CuadroTexto 2">
            <a:extLst>
              <a:ext uri="{FF2B5EF4-FFF2-40B4-BE49-F238E27FC236}">
                <a16:creationId xmlns:a16="http://schemas.microsoft.com/office/drawing/2014/main" id="{76533AD2-6B36-220C-7DC2-011729867C88}"/>
              </a:ext>
            </a:extLst>
          </p:cNvPr>
          <p:cNvSpPr txBox="1"/>
          <p:nvPr/>
        </p:nvSpPr>
        <p:spPr>
          <a:xfrm>
            <a:off x="257731" y="22058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13</a:t>
            </a:r>
          </a:p>
        </p:txBody>
      </p:sp>
      <p:sp>
        <p:nvSpPr>
          <p:cNvPr id="4" name="CuadroTexto 3">
            <a:extLst>
              <a:ext uri="{FF2B5EF4-FFF2-40B4-BE49-F238E27FC236}">
                <a16:creationId xmlns:a16="http://schemas.microsoft.com/office/drawing/2014/main" id="{1D0DA44E-9CE5-DAD2-8EFE-9EF17C744ED6}"/>
              </a:ext>
            </a:extLst>
          </p:cNvPr>
          <p:cNvSpPr txBox="1"/>
          <p:nvPr/>
        </p:nvSpPr>
        <p:spPr>
          <a:xfrm>
            <a:off x="776426" y="22058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14</a:t>
            </a:r>
          </a:p>
        </p:txBody>
      </p:sp>
      <p:sp>
        <p:nvSpPr>
          <p:cNvPr id="36" name="CuadroTexto 35">
            <a:extLst>
              <a:ext uri="{FF2B5EF4-FFF2-40B4-BE49-F238E27FC236}">
                <a16:creationId xmlns:a16="http://schemas.microsoft.com/office/drawing/2014/main" id="{BC46D9C1-DF61-E9BD-3A25-B9E5B93CCC5B}"/>
              </a:ext>
            </a:extLst>
          </p:cNvPr>
          <p:cNvSpPr txBox="1"/>
          <p:nvPr/>
        </p:nvSpPr>
        <p:spPr>
          <a:xfrm>
            <a:off x="2311121" y="2205870"/>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spc="0" dirty="0">
                <a:solidFill>
                  <a:schemeClr val="accent1"/>
                </a:solidFill>
                <a:latin typeface="Arial" panose="020B0604020202020204" pitchFamily="34" charset="0"/>
                <a:cs typeface="Arial" panose="020B0604020202020204" pitchFamily="34" charset="0"/>
              </a:rPr>
              <a:t>17</a:t>
            </a:r>
          </a:p>
        </p:txBody>
      </p:sp>
      <p:sp>
        <p:nvSpPr>
          <p:cNvPr id="39" name="CuadroTexto 38">
            <a:extLst>
              <a:ext uri="{FF2B5EF4-FFF2-40B4-BE49-F238E27FC236}">
                <a16:creationId xmlns:a16="http://schemas.microsoft.com/office/drawing/2014/main" id="{48ECDCC2-A437-8B26-4510-84CEC38FC9DB}"/>
              </a:ext>
            </a:extLst>
          </p:cNvPr>
          <p:cNvSpPr txBox="1"/>
          <p:nvPr/>
        </p:nvSpPr>
        <p:spPr>
          <a:xfrm>
            <a:off x="2315118"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3</a:t>
            </a:r>
          </a:p>
        </p:txBody>
      </p:sp>
      <p:sp>
        <p:nvSpPr>
          <p:cNvPr id="41" name="CuadroTexto 40">
            <a:extLst>
              <a:ext uri="{FF2B5EF4-FFF2-40B4-BE49-F238E27FC236}">
                <a16:creationId xmlns:a16="http://schemas.microsoft.com/office/drawing/2014/main" id="{D5BFE623-7C5B-7FA8-A027-C99A9B31BE54}"/>
              </a:ext>
            </a:extLst>
          </p:cNvPr>
          <p:cNvSpPr txBox="1"/>
          <p:nvPr/>
        </p:nvSpPr>
        <p:spPr>
          <a:xfrm>
            <a:off x="1803943" y="1348502"/>
            <a:ext cx="515143" cy="428661"/>
          </a:xfrm>
          <a:prstGeom prst="rect">
            <a:avLst/>
          </a:prstGeom>
          <a:noFill/>
        </p:spPr>
        <p:txBody>
          <a:bodyPr wrap="square" lIns="0" tIns="0" rIns="0" bIns="0" rtlCol="0" anchor="ctr" anchorCtr="0">
            <a:noAutofit/>
          </a:bodyPr>
          <a:lstStyle>
            <a:defPPr>
              <a:defRPr lang="es-ES"/>
            </a:defPPr>
            <a:lvl1pPr algn="ctr">
              <a:defRPr sz="1200" spc="-30">
                <a:solidFill>
                  <a:srgbClr val="FF6600"/>
                </a:solidFill>
                <a:latin typeface="Calibri" panose="020F0502020204030204" pitchFamily="34" charset="0"/>
              </a:defRPr>
            </a:lvl1pPr>
          </a:lstStyle>
          <a:p>
            <a:r>
              <a:rPr lang="es-ES" sz="1100" dirty="0">
                <a:solidFill>
                  <a:schemeClr val="accent2"/>
                </a:solidFill>
                <a:latin typeface="Arial" panose="020B0604020202020204" pitchFamily="34" charset="0"/>
                <a:cs typeface="Arial" panose="020B0604020202020204" pitchFamily="34" charset="0"/>
              </a:rPr>
              <a:t>2</a:t>
            </a:r>
          </a:p>
        </p:txBody>
      </p:sp>
      <p:sp>
        <p:nvSpPr>
          <p:cNvPr id="33" name="Rectangle 20">
            <a:extLst>
              <a:ext uri="{FF2B5EF4-FFF2-40B4-BE49-F238E27FC236}">
                <a16:creationId xmlns:a16="http://schemas.microsoft.com/office/drawing/2014/main" id="{5B771B55-E771-80CA-9A58-802C80EE4EE1}"/>
              </a:ext>
            </a:extLst>
          </p:cNvPr>
          <p:cNvSpPr>
            <a:spLocks noChangeArrowheads="1"/>
          </p:cNvSpPr>
          <p:nvPr/>
        </p:nvSpPr>
        <p:spPr bwMode="auto">
          <a:xfrm>
            <a:off x="964573" y="2633623"/>
            <a:ext cx="321483" cy="428576"/>
          </a:xfrm>
          <a:prstGeom prst="rect">
            <a:avLst/>
          </a:prstGeom>
          <a:pattFill prst="wdUpDiag">
            <a:fgClr>
              <a:schemeClr val="bg1"/>
            </a:fgClr>
            <a:bgClr>
              <a:srgbClr val="BBD2EC"/>
            </a:bgClr>
          </a:pattFill>
          <a:ln w="6350" cap="flat">
            <a:solidFill>
              <a:schemeClr val="accent2"/>
            </a:solidFill>
            <a:prstDash val="solid"/>
            <a:miter lim="800000"/>
            <a:headEnd/>
            <a:tailEnd/>
          </a:ln>
        </p:spPr>
        <p:txBody>
          <a:bodyPr vert="horz" wrap="square" lIns="0" tIns="0" rIns="0" bIns="0" numCol="1" anchor="ctr" anchorCtr="0" compatLnSpc="1">
            <a:prstTxWarp prst="textNoShape">
              <a:avLst/>
            </a:prstTxWarp>
          </a:bodyPr>
          <a:lstStyle/>
          <a:p>
            <a:pPr algn="ctr"/>
            <a:r>
              <a:rPr lang="es-ES" sz="600" b="1" dirty="0">
                <a:solidFill>
                  <a:schemeClr val="accent1"/>
                </a:solidFill>
                <a:latin typeface="Arial" panose="020B0604020202020204" pitchFamily="34" charset="0"/>
                <a:cs typeface="Arial" panose="020B0604020202020204" pitchFamily="34" charset="0"/>
              </a:rPr>
              <a:t>OCT-24</a:t>
            </a:r>
          </a:p>
        </p:txBody>
      </p:sp>
    </p:spTree>
    <p:extLst>
      <p:ext uri="{BB962C8B-B14F-4D97-AF65-F5344CB8AC3E}">
        <p14:creationId xmlns:p14="http://schemas.microsoft.com/office/powerpoint/2010/main" val="3601783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drape"/>
      </p:transition>
    </mc:Choice>
    <mc:Fallback xmlns="">
      <p:transition spd="slow" advClick="0">
        <p:fade/>
      </p:transition>
    </mc:Fallback>
  </mc:AlternateContent>
</p:sld>
</file>

<file path=ppt/theme/theme1.xml><?xml version="1.0" encoding="utf-8"?>
<a:theme xmlns:a="http://schemas.openxmlformats.org/drawingml/2006/main" name="Tema de Office">
  <a:themeElements>
    <a:clrScheme name="RED ELECTRICA">
      <a:dk1>
        <a:srgbClr val="003C6E"/>
      </a:dk1>
      <a:lt1>
        <a:srgbClr val="FFFFFF"/>
      </a:lt1>
      <a:dk2>
        <a:srgbClr val="0A0A0A"/>
      </a:dk2>
      <a:lt2>
        <a:srgbClr val="9BAAB4"/>
      </a:lt2>
      <a:accent1>
        <a:srgbClr val="003C6E"/>
      </a:accent1>
      <a:accent2>
        <a:srgbClr val="0096FF"/>
      </a:accent2>
      <a:accent3>
        <a:srgbClr val="9BAAB4"/>
      </a:accent3>
      <a:accent4>
        <a:srgbClr val="D7DAE2"/>
      </a:accent4>
      <a:accent5>
        <a:srgbClr val="0A0A0A"/>
      </a:accent5>
      <a:accent6>
        <a:srgbClr val="003C6E"/>
      </a:accent6>
      <a:hlink>
        <a:srgbClr val="0096FF"/>
      </a:hlink>
      <a:folHlink>
        <a:srgbClr val="003C6E"/>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BC0C114451A1340A365B8DBAEA75FD7" ma:contentTypeVersion="14" ma:contentTypeDescription="Crear nuevo documento." ma:contentTypeScope="" ma:versionID="22b91803cce69c0e930149f8a0fa6b3c">
  <xsd:schema xmlns:xsd="http://www.w3.org/2001/XMLSchema" xmlns:xs="http://www.w3.org/2001/XMLSchema" xmlns:p="http://schemas.microsoft.com/office/2006/metadata/properties" xmlns:ns2="2ef4ab02-d6b7-4aae-94ca-7920b9bcbfe3" xmlns:ns3="688af062-7dbc-488c-8297-de5850c33f77" targetNamespace="http://schemas.microsoft.com/office/2006/metadata/properties" ma:root="true" ma:fieldsID="5985084ca1f023689068d6224c3d3586" ns2:_="" ns3:_="">
    <xsd:import namespace="2ef4ab02-d6b7-4aae-94ca-7920b9bcbfe3"/>
    <xsd:import namespace="688af062-7dbc-488c-8297-de5850c33f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4ab02-d6b7-4aae-94ca-7920b9bcbf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ebec56c3-488b-41b5-b48b-9055a495df8c"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8af062-7dbc-488c-8297-de5850c33f7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0a7f7e0-9e89-450d-b50c-1674344f3820}" ma:internalName="TaxCatchAll" ma:showField="CatchAllData" ma:web="688af062-7dbc-488c-8297-de5850c33f7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f4ab02-d6b7-4aae-94ca-7920b9bcbfe3">
      <Terms xmlns="http://schemas.microsoft.com/office/infopath/2007/PartnerControls"/>
    </lcf76f155ced4ddcb4097134ff3c332f>
    <TaxCatchAll xmlns="688af062-7dbc-488c-8297-de5850c33f77" xsi:nil="true"/>
  </documentManagement>
</p:properties>
</file>

<file path=customXml/itemProps1.xml><?xml version="1.0" encoding="utf-8"?>
<ds:datastoreItem xmlns:ds="http://schemas.openxmlformats.org/officeDocument/2006/customXml" ds:itemID="{DC0E6723-F5AC-4001-A682-3CB04EC3BEC2}"/>
</file>

<file path=customXml/itemProps2.xml><?xml version="1.0" encoding="utf-8"?>
<ds:datastoreItem xmlns:ds="http://schemas.openxmlformats.org/officeDocument/2006/customXml" ds:itemID="{6CF20498-D9E3-411C-B4CE-46C1FD24582F}"/>
</file>

<file path=customXml/itemProps3.xml><?xml version="1.0" encoding="utf-8"?>
<ds:datastoreItem xmlns:ds="http://schemas.openxmlformats.org/officeDocument/2006/customXml" ds:itemID="{BA2BF63D-F8C7-49D5-BB1D-59802C4BDDB5}"/>
</file>

<file path=docProps/app.xml><?xml version="1.0" encoding="utf-8"?>
<Properties xmlns="http://schemas.openxmlformats.org/officeDocument/2006/extended-properties" xmlns:vt="http://schemas.openxmlformats.org/officeDocument/2006/docPropsVTypes">
  <Template>Office Theme</Template>
  <TotalTime>17222</TotalTime>
  <Words>1865</Words>
  <Application>Microsoft Office PowerPoint</Application>
  <PresentationFormat>Personalizado</PresentationFormat>
  <Paragraphs>1424</Paragraphs>
  <Slides>26</Slides>
  <Notes>15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26</vt:i4>
      </vt:variant>
    </vt:vector>
  </HeadingPairs>
  <TitlesOfParts>
    <vt:vector size="34" baseType="lpstr">
      <vt:lpstr>Arial</vt:lpstr>
      <vt:lpstr>Calibri</vt:lpstr>
      <vt:lpstr>Calibri Light</vt:lpstr>
      <vt:lpstr>Documan</vt:lpstr>
      <vt:lpstr>Documan  </vt:lpstr>
      <vt:lpstr>Documan Light</vt:lpstr>
      <vt:lpstr>Documan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SSCCMMM02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Lopez Marin, Joaquin</dc:creator>
  <cp:lastModifiedBy>Barroso Carranco, Emilio Jose</cp:lastModifiedBy>
  <cp:revision>694</cp:revision>
  <cp:lastPrinted>2019-11-26T11:48:29Z</cp:lastPrinted>
  <dcterms:created xsi:type="dcterms:W3CDTF">2018-11-13T15:07:19Z</dcterms:created>
  <dcterms:modified xsi:type="dcterms:W3CDTF">2025-11-24T13:11:58Z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0x0101000BC0C114451A1340A365B8DBAEA75FD7</vt:lpwstr>
  </property>
</Properties>
</file>